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15"/>
  </p:notesMasterIdLst>
  <p:sldIdLst>
    <p:sldId id="260" r:id="rId2"/>
    <p:sldId id="259" r:id="rId3"/>
    <p:sldId id="261" r:id="rId4"/>
    <p:sldId id="263" r:id="rId5"/>
    <p:sldId id="271" r:id="rId6"/>
    <p:sldId id="266" r:id="rId7"/>
    <p:sldId id="264" r:id="rId8"/>
    <p:sldId id="270" r:id="rId9"/>
    <p:sldId id="267" r:id="rId10"/>
    <p:sldId id="273" r:id="rId11"/>
    <p:sldId id="269" r:id="rId12"/>
    <p:sldId id="272"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688"/>
    <p:restoredTop sz="94586"/>
  </p:normalViewPr>
  <p:slideViewPr>
    <p:cSldViewPr snapToGrid="0" snapToObjects="1">
      <p:cViewPr varScale="1">
        <p:scale>
          <a:sx n="61" d="100"/>
          <a:sy n="61" d="100"/>
        </p:scale>
        <p:origin x="248" y="10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svg>
</file>

<file path=ppt/media/image11.png>
</file>

<file path=ppt/media/image12.tiff>
</file>

<file path=ppt/media/image13.png>
</file>

<file path=ppt/media/image14.svg>
</file>

<file path=ppt/media/image15.tiff>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tiff>
</file>

<file path=ppt/media/image24.png>
</file>

<file path=ppt/media/image25.png>
</file>

<file path=ppt/media/image26.svg>
</file>

<file path=ppt/media/image27.png>
</file>

<file path=ppt/media/image28.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FEFE47-6D0D-124D-B9BC-9321C0A03ECF}" type="datetimeFigureOut">
              <a:rPr lang="en-US" smtClean="0"/>
              <a:t>12/11/18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4DE644-B9FE-7048-96D5-A584C5F6C0BA}" type="slidenum">
              <a:rPr lang="en-US" smtClean="0"/>
              <a:t>‹#›</a:t>
            </a:fld>
            <a:endParaRPr lang="en-US"/>
          </a:p>
        </p:txBody>
      </p:sp>
    </p:spTree>
    <p:extLst>
      <p:ext uri="{BB962C8B-B14F-4D97-AF65-F5344CB8AC3E}">
        <p14:creationId xmlns:p14="http://schemas.microsoft.com/office/powerpoint/2010/main" val="2082903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we are from VICTOR Team. Today we will present our game name "ALTER 2030" but first let us introduce ourselves…</a:t>
            </a:r>
          </a:p>
        </p:txBody>
      </p:sp>
      <p:sp>
        <p:nvSpPr>
          <p:cNvPr id="4" name="Slide Number Placeholder 3"/>
          <p:cNvSpPr>
            <a:spLocks noGrp="1"/>
          </p:cNvSpPr>
          <p:nvPr>
            <p:ph type="sldNum" sz="quarter" idx="5"/>
          </p:nvPr>
        </p:nvSpPr>
        <p:spPr/>
        <p:txBody>
          <a:bodyPr/>
          <a:lstStyle/>
          <a:p>
            <a:fld id="{594DE644-B9FE-7048-96D5-A584C5F6C0BA}" type="slidenum">
              <a:rPr lang="en-US" smtClean="0"/>
              <a:t>1</a:t>
            </a:fld>
            <a:endParaRPr lang="en-US"/>
          </a:p>
        </p:txBody>
      </p:sp>
    </p:spTree>
    <p:extLst>
      <p:ext uri="{BB962C8B-B14F-4D97-AF65-F5344CB8AC3E}">
        <p14:creationId xmlns:p14="http://schemas.microsoft.com/office/powerpoint/2010/main" val="9505545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Player one controls Alien to hit the garbage to transforms garbage to plant. Player two controls </a:t>
            </a:r>
            <a:r>
              <a:rPr lang="en-US" dirty="0" err="1"/>
              <a:t>Boi</a:t>
            </a:r>
            <a:r>
              <a:rPr lang="en-US" dirty="0"/>
              <a:t> to collect plants and brings it to Silo for save the world and you will get scores. You must play 4 waves and it will be harder by time that will reduced and if you lose the game is over.</a:t>
            </a:r>
          </a:p>
        </p:txBody>
      </p:sp>
      <p:sp>
        <p:nvSpPr>
          <p:cNvPr id="4" name="Slide Number Placeholder 3"/>
          <p:cNvSpPr>
            <a:spLocks noGrp="1"/>
          </p:cNvSpPr>
          <p:nvPr>
            <p:ph type="sldNum" sz="quarter" idx="5"/>
          </p:nvPr>
        </p:nvSpPr>
        <p:spPr/>
        <p:txBody>
          <a:bodyPr/>
          <a:lstStyle/>
          <a:p>
            <a:fld id="{594DE644-B9FE-7048-96D5-A584C5F6C0BA}" type="slidenum">
              <a:rPr lang="en-US" smtClean="0"/>
              <a:t>12</a:t>
            </a:fld>
            <a:endParaRPr lang="en-US"/>
          </a:p>
        </p:txBody>
      </p:sp>
    </p:spTree>
    <p:extLst>
      <p:ext uri="{BB962C8B-B14F-4D97-AF65-F5344CB8AC3E}">
        <p14:creationId xmlns:p14="http://schemas.microsoft.com/office/powerpoint/2010/main" val="3507320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rdia New" panose="020B0304020202020204" pitchFamily="34" charset="-34"/>
                <a:cs typeface="Cordia New" panose="020B0304020202020204" pitchFamily="34" charset="-34"/>
              </a:rPr>
              <a:t>1.Discuss about the topic of our game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rdia New" panose="020B0304020202020204" pitchFamily="34" charset="-34"/>
                <a:cs typeface="Cordia New" panose="020B0304020202020204" pitchFamily="34" charset="-34"/>
              </a:rPr>
              <a:t>OK, so we discuss this topic of "ALTER 2030" cause it has possibility will occur in our world. For instance the world population is increasing every year, the resources will not be enough for human on the earth and the garbage will increasing.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rdia New" panose="020B0304020202020204" pitchFamily="34" charset="-34"/>
                <a:cs typeface="Cordia New" panose="020B0304020202020204" pitchFamily="34" charset="-34"/>
              </a:rPr>
              <a:t>2.Design map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rdia New" panose="020B0304020202020204" pitchFamily="34" charset="-34"/>
                <a:cs typeface="Cordia New" panose="020B0304020202020204" pitchFamily="34" charset="-34"/>
              </a:rPr>
              <a:t>For our topic, We have to design our map into future and arid.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Cordia New" panose="020B0304020202020204" pitchFamily="34" charset="-34"/>
              <a:cs typeface="Cordia New" panose="020B0304020202020204" pitchFamily="34" charset="-3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Cordia New" panose="020B0304020202020204" pitchFamily="34" charset="-34"/>
              <a:cs typeface="Cordia New" panose="020B0304020202020204" pitchFamily="34" charset="-34"/>
            </a:endParaRPr>
          </a:p>
          <a:p>
            <a:endParaRPr lang="en-US" dirty="0"/>
          </a:p>
        </p:txBody>
      </p:sp>
      <p:sp>
        <p:nvSpPr>
          <p:cNvPr id="4" name="Slide Number Placeholder 3"/>
          <p:cNvSpPr>
            <a:spLocks noGrp="1"/>
          </p:cNvSpPr>
          <p:nvPr>
            <p:ph type="sldNum" sz="quarter" idx="5"/>
          </p:nvPr>
        </p:nvSpPr>
        <p:spPr/>
        <p:txBody>
          <a:bodyPr/>
          <a:lstStyle/>
          <a:p>
            <a:fld id="{594DE644-B9FE-7048-96D5-A584C5F6C0BA}" type="slidenum">
              <a:rPr lang="en-US" smtClean="0"/>
              <a:t>3</a:t>
            </a:fld>
            <a:endParaRPr lang="en-US"/>
          </a:p>
        </p:txBody>
      </p:sp>
    </p:spTree>
    <p:extLst>
      <p:ext uri="{BB962C8B-B14F-4D97-AF65-F5344CB8AC3E}">
        <p14:creationId xmlns:p14="http://schemas.microsoft.com/office/powerpoint/2010/main" val="1889880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our game.</a:t>
            </a:r>
          </a:p>
        </p:txBody>
      </p:sp>
      <p:sp>
        <p:nvSpPr>
          <p:cNvPr id="4" name="Slide Number Placeholder 3"/>
          <p:cNvSpPr>
            <a:spLocks noGrp="1"/>
          </p:cNvSpPr>
          <p:nvPr>
            <p:ph type="sldNum" sz="quarter" idx="5"/>
          </p:nvPr>
        </p:nvSpPr>
        <p:spPr/>
        <p:txBody>
          <a:bodyPr/>
          <a:lstStyle/>
          <a:p>
            <a:fld id="{594DE644-B9FE-7048-96D5-A584C5F6C0BA}" type="slidenum">
              <a:rPr lang="en-US" smtClean="0"/>
              <a:t>4</a:t>
            </a:fld>
            <a:endParaRPr lang="en-US"/>
          </a:p>
        </p:txBody>
      </p:sp>
    </p:spTree>
    <p:extLst>
      <p:ext uri="{BB962C8B-B14F-4D97-AF65-F5344CB8AC3E}">
        <p14:creationId xmlns:p14="http://schemas.microsoft.com/office/powerpoint/2010/main" val="3737306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graph</a:t>
            </a:r>
            <a:r>
              <a:rPr lang="th-TH" dirty="0"/>
              <a:t> </a:t>
            </a:r>
            <a:r>
              <a:rPr lang="en-US" dirty="0"/>
              <a:t>that show</a:t>
            </a:r>
            <a:r>
              <a:rPr lang="th-TH" dirty="0"/>
              <a:t> </a:t>
            </a:r>
            <a:r>
              <a:rPr lang="en-US" dirty="0"/>
              <a:t>the population is increasing.</a:t>
            </a:r>
          </a:p>
          <a:p>
            <a:endParaRPr lang="en-US" dirty="0"/>
          </a:p>
        </p:txBody>
      </p:sp>
      <p:sp>
        <p:nvSpPr>
          <p:cNvPr id="4" name="Slide Number Placeholder 3"/>
          <p:cNvSpPr>
            <a:spLocks noGrp="1"/>
          </p:cNvSpPr>
          <p:nvPr>
            <p:ph type="sldNum" sz="quarter" idx="5"/>
          </p:nvPr>
        </p:nvSpPr>
        <p:spPr/>
        <p:txBody>
          <a:bodyPr/>
          <a:lstStyle/>
          <a:p>
            <a:fld id="{594DE644-B9FE-7048-96D5-A584C5F6C0BA}" type="slidenum">
              <a:rPr lang="en-US" smtClean="0"/>
              <a:t>5</a:t>
            </a:fld>
            <a:endParaRPr lang="en-US"/>
          </a:p>
        </p:txBody>
      </p:sp>
    </p:spTree>
    <p:extLst>
      <p:ext uri="{BB962C8B-B14F-4D97-AF65-F5344CB8AC3E}">
        <p14:creationId xmlns:p14="http://schemas.microsoft.com/office/powerpoint/2010/main" val="2410946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graph</a:t>
            </a:r>
            <a:r>
              <a:rPr lang="th-TH" dirty="0"/>
              <a:t> </a:t>
            </a:r>
            <a:r>
              <a:rPr lang="en-US" dirty="0"/>
              <a:t>that show</a:t>
            </a:r>
            <a:r>
              <a:rPr lang="th-TH" dirty="0"/>
              <a:t> </a:t>
            </a:r>
            <a:r>
              <a:rPr lang="en-US" dirty="0"/>
              <a:t>the trend of garbage is increasing</a:t>
            </a:r>
          </a:p>
        </p:txBody>
      </p:sp>
      <p:sp>
        <p:nvSpPr>
          <p:cNvPr id="4" name="Slide Number Placeholder 3"/>
          <p:cNvSpPr>
            <a:spLocks noGrp="1"/>
          </p:cNvSpPr>
          <p:nvPr>
            <p:ph type="sldNum" sz="quarter" idx="5"/>
          </p:nvPr>
        </p:nvSpPr>
        <p:spPr/>
        <p:txBody>
          <a:bodyPr/>
          <a:lstStyle/>
          <a:p>
            <a:fld id="{594DE644-B9FE-7048-96D5-A584C5F6C0BA}" type="slidenum">
              <a:rPr lang="en-US" smtClean="0"/>
              <a:t>6</a:t>
            </a:fld>
            <a:endParaRPr lang="en-US"/>
          </a:p>
        </p:txBody>
      </p:sp>
    </p:spTree>
    <p:extLst>
      <p:ext uri="{BB962C8B-B14F-4D97-AF65-F5344CB8AC3E}">
        <p14:creationId xmlns:p14="http://schemas.microsoft.com/office/powerpoint/2010/main" val="379798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W, A, S, D to move then collect the plants and bring it to Silo.</a:t>
            </a:r>
          </a:p>
        </p:txBody>
      </p:sp>
      <p:sp>
        <p:nvSpPr>
          <p:cNvPr id="4" name="Slide Number Placeholder 3"/>
          <p:cNvSpPr>
            <a:spLocks noGrp="1"/>
          </p:cNvSpPr>
          <p:nvPr>
            <p:ph type="sldNum" sz="quarter" idx="5"/>
          </p:nvPr>
        </p:nvSpPr>
        <p:spPr/>
        <p:txBody>
          <a:bodyPr/>
          <a:lstStyle/>
          <a:p>
            <a:fld id="{594DE644-B9FE-7048-96D5-A584C5F6C0BA}" type="slidenum">
              <a:rPr lang="en-US" smtClean="0"/>
              <a:t>7</a:t>
            </a:fld>
            <a:endParaRPr lang="en-US"/>
          </a:p>
        </p:txBody>
      </p:sp>
    </p:spTree>
    <p:extLst>
      <p:ext uri="{BB962C8B-B14F-4D97-AF65-F5344CB8AC3E}">
        <p14:creationId xmlns:p14="http://schemas.microsoft.com/office/powerpoint/2010/main" val="1013662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key arrow to move and hit the garbage for transform the garbage to plant. His arms are disable to catch plant he need help from </a:t>
            </a:r>
            <a:r>
              <a:rPr lang="en-US" dirty="0" err="1"/>
              <a:t>Boi</a:t>
            </a:r>
            <a:r>
              <a:rPr lang="en-US" dirty="0"/>
              <a:t>.</a:t>
            </a:r>
          </a:p>
        </p:txBody>
      </p:sp>
      <p:sp>
        <p:nvSpPr>
          <p:cNvPr id="4" name="Slide Number Placeholder 3"/>
          <p:cNvSpPr>
            <a:spLocks noGrp="1"/>
          </p:cNvSpPr>
          <p:nvPr>
            <p:ph type="sldNum" sz="quarter" idx="5"/>
          </p:nvPr>
        </p:nvSpPr>
        <p:spPr/>
        <p:txBody>
          <a:bodyPr/>
          <a:lstStyle/>
          <a:p>
            <a:fld id="{594DE644-B9FE-7048-96D5-A584C5F6C0BA}" type="slidenum">
              <a:rPr lang="en-US" smtClean="0"/>
              <a:t>8</a:t>
            </a:fld>
            <a:endParaRPr lang="en-US"/>
          </a:p>
        </p:txBody>
      </p:sp>
    </p:spTree>
    <p:extLst>
      <p:ext uri="{BB962C8B-B14F-4D97-AF65-F5344CB8AC3E}">
        <p14:creationId xmlns:p14="http://schemas.microsoft.com/office/powerpoint/2010/main" val="2624542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rdia New" panose="020B0304020202020204" pitchFamily="34" charset="-34"/>
                <a:cs typeface="Cordia New" panose="020B0304020202020204" pitchFamily="34" charset="-34"/>
              </a:rPr>
              <a:t>You must collect the trees and bring it to Silo. </a:t>
            </a:r>
            <a:r>
              <a:rPr lang="en-US" dirty="0"/>
              <a:t>Trees will be your scores</a:t>
            </a:r>
          </a:p>
        </p:txBody>
      </p:sp>
      <p:sp>
        <p:nvSpPr>
          <p:cNvPr id="4" name="Slide Number Placeholder 3"/>
          <p:cNvSpPr>
            <a:spLocks noGrp="1"/>
          </p:cNvSpPr>
          <p:nvPr>
            <p:ph type="sldNum" sz="quarter" idx="5"/>
          </p:nvPr>
        </p:nvSpPr>
        <p:spPr/>
        <p:txBody>
          <a:bodyPr/>
          <a:lstStyle/>
          <a:p>
            <a:fld id="{594DE644-B9FE-7048-96D5-A584C5F6C0BA}" type="slidenum">
              <a:rPr lang="en-US" smtClean="0"/>
              <a:t>9</a:t>
            </a:fld>
            <a:endParaRPr lang="en-US"/>
          </a:p>
        </p:txBody>
      </p:sp>
    </p:spTree>
    <p:extLst>
      <p:ext uri="{BB962C8B-B14F-4D97-AF65-F5344CB8AC3E}">
        <p14:creationId xmlns:p14="http://schemas.microsoft.com/office/powerpoint/2010/main" val="3928523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4DE644-B9FE-7048-96D5-A584C5F6C0BA}" type="slidenum">
              <a:rPr lang="en-US" smtClean="0"/>
              <a:t>11</a:t>
            </a:fld>
            <a:endParaRPr lang="en-US"/>
          </a:p>
        </p:txBody>
      </p:sp>
    </p:spTree>
    <p:extLst>
      <p:ext uri="{BB962C8B-B14F-4D97-AF65-F5344CB8AC3E}">
        <p14:creationId xmlns:p14="http://schemas.microsoft.com/office/powerpoint/2010/main" val="127372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AE84D-0329-D44B-973E-FD43FD3879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5BFC98-2823-A444-877B-80839CCA01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0739AD-BF04-8D41-AE84-BE25FF6F3C46}"/>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424A28F8-8B4C-6147-913B-76E32AA934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13339C-9EA7-A747-AE27-F3C8599EC4C7}"/>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1888856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9E2E7-F0F0-3248-BA48-622A88D348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D357EBD-E60B-FE43-A2DE-9E1ECCF086B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B169BE-4BAC-F949-9FB0-A943F5FA8E5F}"/>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786E0398-CD3F-284C-A3E9-7EB90D2C37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F70B5E-72EB-1A44-BF46-29D316E7E0B3}"/>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92049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065A60-D852-4945-8147-C1F812E686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2964E2-C067-E74B-95EF-64EE0A900C9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67D330-B872-F54B-9894-0E4D58B49985}"/>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62878582-F344-5A4B-8E67-E21FC6B0E6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E8CBCC-439F-2E4C-9833-B8D79081DF53}"/>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2106984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660E5-C9C1-A548-8585-3860734F35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1C70B5-E148-5E42-BCEF-EA520C1684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F73771-13FA-BF4F-BA43-DD3A658ECACE}"/>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B5AE930C-5F98-EE41-B284-1044652DD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A0F567-2A40-3842-AE30-7D66F2A3BFD8}"/>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2546309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E7E0B-B0AB-A649-9581-89EFF607B2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9BFDA0-7A9D-2F4B-A140-BCEFD99117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13D4CED-9966-E24F-A951-85328F3D70BD}"/>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482A5B13-0810-A141-BA45-A41C32B3FA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1C1AC-FB46-A840-8E22-127A04F5DE25}"/>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2361157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78409-E4E3-4544-8125-4ABE6B07B7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D79130-2430-044A-B42F-53BD051DAC0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A89B53-ADBA-5445-8006-7499B9032C9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95DD02-1086-904A-ACE1-4AE5D70E1923}"/>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6" name="Footer Placeholder 5">
            <a:extLst>
              <a:ext uri="{FF2B5EF4-FFF2-40B4-BE49-F238E27FC236}">
                <a16:creationId xmlns:a16="http://schemas.microsoft.com/office/drawing/2014/main" id="{0715B031-5925-0C4D-BDF2-693632E6DB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709EFE-1F61-704A-BA59-344BC9C2CF33}"/>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1997999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BED83-8377-A041-888B-C8085B61B02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033493-FB8A-B440-A7F2-AF03C43266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F807BB2-3C62-DF45-BCD7-CF332C84CD2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3E6F9A0-CFB4-9840-8E17-6317FD837C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2896EC2-7683-0A48-B509-B26360C4E4F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5B3C02F-BCFA-A649-B992-F1901BABAC74}"/>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8" name="Footer Placeholder 7">
            <a:extLst>
              <a:ext uri="{FF2B5EF4-FFF2-40B4-BE49-F238E27FC236}">
                <a16:creationId xmlns:a16="http://schemas.microsoft.com/office/drawing/2014/main" id="{2AD4C35F-3630-224E-AFD0-2AA2289D69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CD118BA-2E1D-EA48-86AF-3669163FEF55}"/>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2047704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51AE4-9BD3-C24B-A9BF-2ADC31327F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CAAAC4-95A6-A64C-ADBA-D374EC284AA0}"/>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4" name="Footer Placeholder 3">
            <a:extLst>
              <a:ext uri="{FF2B5EF4-FFF2-40B4-BE49-F238E27FC236}">
                <a16:creationId xmlns:a16="http://schemas.microsoft.com/office/drawing/2014/main" id="{6D84FB7A-E030-3F46-A783-9D5D9B60BB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C74B3F-BEB3-5846-A2A6-75FE9668C4BB}"/>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3483116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8C117A-D422-BF44-8F1F-CA8380FC18AF}"/>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3" name="Footer Placeholder 2">
            <a:extLst>
              <a:ext uri="{FF2B5EF4-FFF2-40B4-BE49-F238E27FC236}">
                <a16:creationId xmlns:a16="http://schemas.microsoft.com/office/drawing/2014/main" id="{85A775B6-DB7C-7740-89CF-1A93B12FE13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A1FE6AE-E4D4-E649-B5DA-097B9D2156C9}"/>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2471020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737B5-3369-8849-AEF6-F6F0873666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AF4F14-7660-0248-A748-89DC607839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515429-38B1-394F-A31E-82AB378ABC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02F91-71A6-344B-8AAE-902A4BC43E5C}"/>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6" name="Footer Placeholder 5">
            <a:extLst>
              <a:ext uri="{FF2B5EF4-FFF2-40B4-BE49-F238E27FC236}">
                <a16:creationId xmlns:a16="http://schemas.microsoft.com/office/drawing/2014/main" id="{1EE1D435-74F2-BE49-9451-5B4FD909A5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553C2A-797A-6F4D-8D3B-BE890636E49E}"/>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455564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A18E-283F-EC48-B6DB-A1F5318CB1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A1BD8D-166B-6547-AD7E-369C0ADC99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D4525D-8318-F045-B1B8-16713090A8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D45565C-DD64-2B44-AB12-DCA3C3D214AA}"/>
              </a:ext>
            </a:extLst>
          </p:cNvPr>
          <p:cNvSpPr>
            <a:spLocks noGrp="1"/>
          </p:cNvSpPr>
          <p:nvPr>
            <p:ph type="dt" sz="half" idx="10"/>
          </p:nvPr>
        </p:nvSpPr>
        <p:spPr/>
        <p:txBody>
          <a:bodyPr/>
          <a:lstStyle/>
          <a:p>
            <a:fld id="{0E43CD42-510C-234C-8984-3E30AA8B096B}" type="datetimeFigureOut">
              <a:rPr lang="en-US" smtClean="0"/>
              <a:t>12/11/18</a:t>
            </a:fld>
            <a:endParaRPr lang="en-US"/>
          </a:p>
        </p:txBody>
      </p:sp>
      <p:sp>
        <p:nvSpPr>
          <p:cNvPr id="6" name="Footer Placeholder 5">
            <a:extLst>
              <a:ext uri="{FF2B5EF4-FFF2-40B4-BE49-F238E27FC236}">
                <a16:creationId xmlns:a16="http://schemas.microsoft.com/office/drawing/2014/main" id="{262D45D6-7F2C-B647-9A79-7059CAF68E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7D3CD2-F64B-034A-882E-3E85C5501ED5}"/>
              </a:ext>
            </a:extLst>
          </p:cNvPr>
          <p:cNvSpPr>
            <a:spLocks noGrp="1"/>
          </p:cNvSpPr>
          <p:nvPr>
            <p:ph type="sldNum" sz="quarter" idx="12"/>
          </p:nvPr>
        </p:nvSpPr>
        <p:spPr/>
        <p:txBody>
          <a:bodyPr/>
          <a:lstStyle/>
          <a:p>
            <a:fld id="{E92B5C99-0388-4D47-A5AA-B48BD92F700D}" type="slidenum">
              <a:rPr lang="en-US" smtClean="0"/>
              <a:t>‹#›</a:t>
            </a:fld>
            <a:endParaRPr lang="en-US"/>
          </a:p>
        </p:txBody>
      </p:sp>
    </p:spTree>
    <p:extLst>
      <p:ext uri="{BB962C8B-B14F-4D97-AF65-F5344CB8AC3E}">
        <p14:creationId xmlns:p14="http://schemas.microsoft.com/office/powerpoint/2010/main" val="1400120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FF0993-34EE-7646-A647-9CA879AF81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2D2F28-6289-244A-BD75-DCE10A9C8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C254B9-879C-1D4A-B12C-17C3D2F811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43CD42-510C-234C-8984-3E30AA8B096B}" type="datetimeFigureOut">
              <a:rPr lang="en-US" smtClean="0"/>
              <a:t>12/11/18</a:t>
            </a:fld>
            <a:endParaRPr lang="en-US"/>
          </a:p>
        </p:txBody>
      </p:sp>
      <p:sp>
        <p:nvSpPr>
          <p:cNvPr id="5" name="Footer Placeholder 4">
            <a:extLst>
              <a:ext uri="{FF2B5EF4-FFF2-40B4-BE49-F238E27FC236}">
                <a16:creationId xmlns:a16="http://schemas.microsoft.com/office/drawing/2014/main" id="{C0205EC2-9D48-0440-BFCA-A8D41E6F4B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CED1CA-6E5C-964D-B105-EC8CD95675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2B5C99-0388-4D47-A5AA-B48BD92F700D}" type="slidenum">
              <a:rPr lang="en-US" smtClean="0"/>
              <a:t>‹#›</a:t>
            </a:fld>
            <a:endParaRPr lang="en-US"/>
          </a:p>
        </p:txBody>
      </p:sp>
    </p:spTree>
    <p:extLst>
      <p:ext uri="{BB962C8B-B14F-4D97-AF65-F5344CB8AC3E}">
        <p14:creationId xmlns:p14="http://schemas.microsoft.com/office/powerpoint/2010/main" val="256830821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7.png"/><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tiff"/></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5.tiff"/><Relationship Id="rId7" Type="http://schemas.openxmlformats.org/officeDocument/2006/relationships/image" Target="../media/image19.sv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14">
            <a:extLst>
              <a:ext uri="{FF2B5EF4-FFF2-40B4-BE49-F238E27FC236}">
                <a16:creationId xmlns:a16="http://schemas.microsoft.com/office/drawing/2014/main" id="{6FC11E2E-9797-4FEA-90FD-894E32A20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48626"/>
            <a:ext cx="6738450" cy="1409374"/>
          </a:xfrm>
          <a:custGeom>
            <a:avLst/>
            <a:gdLst>
              <a:gd name="connsiteX0" fmla="*/ 0 w 6738450"/>
              <a:gd name="connsiteY0" fmla="*/ 0 h 1409374"/>
              <a:gd name="connsiteX1" fmla="*/ 6738450 w 6738450"/>
              <a:gd name="connsiteY1" fmla="*/ 0 h 1409374"/>
              <a:gd name="connsiteX2" fmla="*/ 6085725 w 6738450"/>
              <a:gd name="connsiteY2" fmla="*/ 1409374 h 1409374"/>
              <a:gd name="connsiteX3" fmla="*/ 1524000 w 6738450"/>
              <a:gd name="connsiteY3" fmla="*/ 1409374 h 1409374"/>
              <a:gd name="connsiteX4" fmla="*/ 1200418 w 6738450"/>
              <a:gd name="connsiteY4" fmla="*/ 1409374 h 1409374"/>
              <a:gd name="connsiteX5" fmla="*/ 0 w 6738450"/>
              <a:gd name="connsiteY5" fmla="*/ 1409374 h 140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450" h="1409374">
                <a:moveTo>
                  <a:pt x="0" y="0"/>
                </a:moveTo>
                <a:lnTo>
                  <a:pt x="6738450" y="0"/>
                </a:lnTo>
                <a:lnTo>
                  <a:pt x="6085725" y="1409374"/>
                </a:lnTo>
                <a:lnTo>
                  <a:pt x="1524000" y="1409374"/>
                </a:lnTo>
                <a:lnTo>
                  <a:pt x="1200418" y="1409374"/>
                </a:lnTo>
                <a:lnTo>
                  <a:pt x="0" y="1409374"/>
                </a:lnTo>
                <a:close/>
              </a:path>
            </a:pathLst>
          </a:cu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6" name="Freeform 33">
            <a:extLst>
              <a:ext uri="{FF2B5EF4-FFF2-40B4-BE49-F238E27FC236}">
                <a16:creationId xmlns:a16="http://schemas.microsoft.com/office/drawing/2014/main" id="{F8828EFD-56F8-4B00-9A0D-B623CC074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02096" y="3608996"/>
            <a:ext cx="4522796" cy="3249004"/>
          </a:xfrm>
          <a:custGeom>
            <a:avLst/>
            <a:gdLst>
              <a:gd name="connsiteX0" fmla="*/ 3018081 w 4522796"/>
              <a:gd name="connsiteY0" fmla="*/ 0 h 3249004"/>
              <a:gd name="connsiteX1" fmla="*/ 0 w 4522796"/>
              <a:gd name="connsiteY1" fmla="*/ 0 h 3249004"/>
              <a:gd name="connsiteX2" fmla="*/ 0 w 4522796"/>
              <a:gd name="connsiteY2" fmla="*/ 3249004 h 3249004"/>
              <a:gd name="connsiteX3" fmla="*/ 4522796 w 4522796"/>
              <a:gd name="connsiteY3" fmla="*/ 3249004 h 3249004"/>
            </a:gdLst>
            <a:ahLst/>
            <a:cxnLst>
              <a:cxn ang="0">
                <a:pos x="connsiteX0" y="connsiteY0"/>
              </a:cxn>
              <a:cxn ang="0">
                <a:pos x="connsiteX1" y="connsiteY1"/>
              </a:cxn>
              <a:cxn ang="0">
                <a:pos x="connsiteX2" y="connsiteY2"/>
              </a:cxn>
              <a:cxn ang="0">
                <a:pos x="connsiteX3" y="connsiteY3"/>
              </a:cxn>
            </a:cxnLst>
            <a:rect l="l" t="t" r="r" b="b"/>
            <a:pathLst>
              <a:path w="4522796" h="3249004">
                <a:moveTo>
                  <a:pt x="3018081" y="0"/>
                </a:moveTo>
                <a:lnTo>
                  <a:pt x="0" y="0"/>
                </a:lnTo>
                <a:lnTo>
                  <a:pt x="0" y="3249004"/>
                </a:lnTo>
                <a:lnTo>
                  <a:pt x="4522796" y="324900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3" name="Subtitle 2">
            <a:extLst>
              <a:ext uri="{FF2B5EF4-FFF2-40B4-BE49-F238E27FC236}">
                <a16:creationId xmlns:a16="http://schemas.microsoft.com/office/drawing/2014/main" id="{986ED942-D201-844C-B8FE-67EF2AE812AC}"/>
              </a:ext>
            </a:extLst>
          </p:cNvPr>
          <p:cNvSpPr txBox="1">
            <a:spLocks/>
          </p:cNvSpPr>
          <p:nvPr/>
        </p:nvSpPr>
        <p:spPr>
          <a:xfrm>
            <a:off x="4368800" y="3828163"/>
            <a:ext cx="6618051" cy="1355750"/>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spcAft>
                <a:spcPts val="600"/>
              </a:spcAft>
              <a:buNone/>
            </a:pPr>
            <a:r>
              <a:rPr lang="en-US" sz="4200" b="1" kern="1200" dirty="0">
                <a:solidFill>
                  <a:schemeClr val="tx1"/>
                </a:solidFill>
                <a:latin typeface="Cordia New" panose="020B0304020202020204" pitchFamily="34" charset="-34"/>
                <a:ea typeface="+mj-ea"/>
                <a:cs typeface="Cordia New" panose="020B0304020202020204" pitchFamily="34" charset="-34"/>
              </a:rPr>
              <a:t>Presented By</a:t>
            </a:r>
          </a:p>
          <a:p>
            <a:pPr marL="0" indent="0">
              <a:spcBef>
                <a:spcPct val="0"/>
              </a:spcBef>
              <a:spcAft>
                <a:spcPts val="600"/>
              </a:spcAft>
              <a:buNone/>
            </a:pPr>
            <a:r>
              <a:rPr lang="en-US" sz="4200" b="1" kern="1200" dirty="0">
                <a:solidFill>
                  <a:schemeClr val="tx1"/>
                </a:solidFill>
                <a:latin typeface="Cordia New" panose="020B0304020202020204" pitchFamily="34" charset="-34"/>
                <a:ea typeface="+mj-ea"/>
                <a:cs typeface="Cordia New" panose="020B0304020202020204" pitchFamily="34" charset="-34"/>
              </a:rPr>
              <a:t>	VICTOR</a:t>
            </a:r>
          </a:p>
        </p:txBody>
      </p:sp>
      <p:sp>
        <p:nvSpPr>
          <p:cNvPr id="28" name="Freeform 24">
            <a:extLst>
              <a:ext uri="{FF2B5EF4-FFF2-40B4-BE49-F238E27FC236}">
                <a16:creationId xmlns:a16="http://schemas.microsoft.com/office/drawing/2014/main" id="{3D4697C8-4A0D-4493-B526-7CC15E0EE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0618" cy="2896258"/>
          </a:xfrm>
          <a:custGeom>
            <a:avLst/>
            <a:gdLst>
              <a:gd name="connsiteX0" fmla="*/ 0 w 5920618"/>
              <a:gd name="connsiteY0" fmla="*/ 0 h 2896258"/>
              <a:gd name="connsiteX1" fmla="*/ 3191370 w 5920618"/>
              <a:gd name="connsiteY1" fmla="*/ 0 h 2896258"/>
              <a:gd name="connsiteX2" fmla="*/ 3346315 w 5920618"/>
              <a:gd name="connsiteY2" fmla="*/ 0 h 2896258"/>
              <a:gd name="connsiteX3" fmla="*/ 5920618 w 5920618"/>
              <a:gd name="connsiteY3" fmla="*/ 0 h 2896258"/>
              <a:gd name="connsiteX4" fmla="*/ 4583705 w 5920618"/>
              <a:gd name="connsiteY4" fmla="*/ 2896258 h 2896258"/>
              <a:gd name="connsiteX5" fmla="*/ 3346315 w 5920618"/>
              <a:gd name="connsiteY5" fmla="*/ 2896258 h 2896258"/>
              <a:gd name="connsiteX6" fmla="*/ 1854457 w 5920618"/>
              <a:gd name="connsiteY6" fmla="*/ 2896258 h 2896258"/>
              <a:gd name="connsiteX7" fmla="*/ 0 w 5920618"/>
              <a:gd name="connsiteY7" fmla="*/ 2896258 h 289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0618" h="2896258">
                <a:moveTo>
                  <a:pt x="0" y="0"/>
                </a:moveTo>
                <a:lnTo>
                  <a:pt x="3191370" y="0"/>
                </a:lnTo>
                <a:lnTo>
                  <a:pt x="3346315" y="0"/>
                </a:lnTo>
                <a:lnTo>
                  <a:pt x="5920618" y="0"/>
                </a:lnTo>
                <a:lnTo>
                  <a:pt x="4583705" y="2896258"/>
                </a:lnTo>
                <a:lnTo>
                  <a:pt x="3346315" y="2896258"/>
                </a:lnTo>
                <a:lnTo>
                  <a:pt x="1854457" y="2896258"/>
                </a:lnTo>
                <a:lnTo>
                  <a:pt x="0" y="2896258"/>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B0A40BF-6C3D-8D46-8D83-04DC7AF4FCD8}"/>
              </a:ext>
            </a:extLst>
          </p:cNvPr>
          <p:cNvPicPr>
            <a:picLocks noChangeAspect="1"/>
          </p:cNvPicPr>
          <p:nvPr/>
        </p:nvPicPr>
        <p:blipFill>
          <a:blip r:embed="rId3"/>
          <a:stretch>
            <a:fillRect/>
          </a:stretch>
        </p:blipFill>
        <p:spPr>
          <a:xfrm>
            <a:off x="8472791" y="1184748"/>
            <a:ext cx="3079129" cy="3079129"/>
          </a:xfrm>
          <a:prstGeom prst="rect">
            <a:avLst/>
          </a:prstGeom>
        </p:spPr>
      </p:pic>
      <p:sp>
        <p:nvSpPr>
          <p:cNvPr id="30" name="Freeform 15">
            <a:extLst>
              <a:ext uri="{FF2B5EF4-FFF2-40B4-BE49-F238E27FC236}">
                <a16:creationId xmlns:a16="http://schemas.microsoft.com/office/drawing/2014/main" id="{A085B63A-2D2F-4B09-9BFB-E2080686C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5448626"/>
            <a:ext cx="5925190" cy="1409374"/>
          </a:xfrm>
          <a:custGeom>
            <a:avLst/>
            <a:gdLst>
              <a:gd name="connsiteX0" fmla="*/ 652725 w 5925190"/>
              <a:gd name="connsiteY0" fmla="*/ 0 h 1409374"/>
              <a:gd name="connsiteX1" fmla="*/ 5925190 w 5925190"/>
              <a:gd name="connsiteY1" fmla="*/ 0 h 1409374"/>
              <a:gd name="connsiteX2" fmla="*/ 5925190 w 5925190"/>
              <a:gd name="connsiteY2" fmla="*/ 1409374 h 1409374"/>
              <a:gd name="connsiteX3" fmla="*/ 0 w 5925190"/>
              <a:gd name="connsiteY3" fmla="*/ 1409374 h 1409374"/>
            </a:gdLst>
            <a:ahLst/>
            <a:cxnLst>
              <a:cxn ang="0">
                <a:pos x="connsiteX0" y="connsiteY0"/>
              </a:cxn>
              <a:cxn ang="0">
                <a:pos x="connsiteX1" y="connsiteY1"/>
              </a:cxn>
              <a:cxn ang="0">
                <a:pos x="connsiteX2" y="connsiteY2"/>
              </a:cxn>
              <a:cxn ang="0">
                <a:pos x="connsiteX3" y="connsiteY3"/>
              </a:cxn>
            </a:cxnLst>
            <a:rect l="l" t="t" r="r" b="b"/>
            <a:pathLst>
              <a:path w="5925190" h="1409374">
                <a:moveTo>
                  <a:pt x="652725" y="0"/>
                </a:moveTo>
                <a:lnTo>
                  <a:pt x="5925190" y="0"/>
                </a:lnTo>
                <a:lnTo>
                  <a:pt x="5925190" y="1409374"/>
                </a:lnTo>
                <a:lnTo>
                  <a:pt x="0" y="1409374"/>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close up of a sign&#10;&#10;Description automatically generated">
            <a:extLst>
              <a:ext uri="{FF2B5EF4-FFF2-40B4-BE49-F238E27FC236}">
                <a16:creationId xmlns:a16="http://schemas.microsoft.com/office/drawing/2014/main" id="{BBAE554C-88A9-9146-8156-4BD038477A10}"/>
              </a:ext>
            </a:extLst>
          </p:cNvPr>
          <p:cNvPicPr>
            <a:picLocks noChangeAspect="1"/>
          </p:cNvPicPr>
          <p:nvPr/>
        </p:nvPicPr>
        <p:blipFill>
          <a:blip r:embed="rId4"/>
          <a:stretch>
            <a:fillRect/>
          </a:stretch>
        </p:blipFill>
        <p:spPr>
          <a:xfrm>
            <a:off x="10798131" y="5590095"/>
            <a:ext cx="1393869" cy="1267905"/>
          </a:xfrm>
          <a:prstGeom prst="rect">
            <a:avLst/>
          </a:prstGeom>
        </p:spPr>
      </p:pic>
      <p:sp>
        <p:nvSpPr>
          <p:cNvPr id="2" name="TextBox 1">
            <a:extLst>
              <a:ext uri="{FF2B5EF4-FFF2-40B4-BE49-F238E27FC236}">
                <a16:creationId xmlns:a16="http://schemas.microsoft.com/office/drawing/2014/main" id="{6D396039-C96E-6741-83FE-8DC01C6FF7BB}"/>
              </a:ext>
            </a:extLst>
          </p:cNvPr>
          <p:cNvSpPr txBox="1"/>
          <p:nvPr/>
        </p:nvSpPr>
        <p:spPr>
          <a:xfrm>
            <a:off x="803286" y="2875002"/>
            <a:ext cx="3392275" cy="1107996"/>
          </a:xfrm>
          <a:prstGeom prst="rect">
            <a:avLst/>
          </a:prstGeom>
          <a:noFill/>
        </p:spPr>
        <p:txBody>
          <a:bodyPr wrap="none" rtlCol="0">
            <a:spAutoFit/>
          </a:bodyPr>
          <a:lstStyle/>
          <a:p>
            <a:r>
              <a:rPr lang="en-US" sz="6600" b="1" dirty="0">
                <a:latin typeface="Cordia New" panose="020B0304020202020204" pitchFamily="34" charset="-34"/>
                <a:cs typeface="Cordia New" panose="020B0304020202020204" pitchFamily="34" charset="-34"/>
              </a:rPr>
              <a:t>ALTER 2030</a:t>
            </a:r>
          </a:p>
        </p:txBody>
      </p:sp>
    </p:spTree>
    <p:extLst>
      <p:ext uri="{BB962C8B-B14F-4D97-AF65-F5344CB8AC3E}">
        <p14:creationId xmlns:p14="http://schemas.microsoft.com/office/powerpoint/2010/main" val="92312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C627F75-E8ED-3746-A361-5FD0F29BC39E}"/>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kern="1200">
                <a:solidFill>
                  <a:schemeClr val="bg1"/>
                </a:solidFill>
                <a:latin typeface="+mj-lt"/>
                <a:ea typeface="+mj-ea"/>
                <a:cs typeface="+mj-cs"/>
              </a:rPr>
              <a:t>HOW TO PLAY</a:t>
            </a:r>
          </a:p>
        </p:txBody>
      </p:sp>
      <p:pic>
        <p:nvPicPr>
          <p:cNvPr id="7" name="Picture 6">
            <a:extLst>
              <a:ext uri="{FF2B5EF4-FFF2-40B4-BE49-F238E27FC236}">
                <a16:creationId xmlns:a16="http://schemas.microsoft.com/office/drawing/2014/main" id="{AF8A20B1-5720-CE4A-8A18-349D10ED2A56}"/>
              </a:ext>
            </a:extLst>
          </p:cNvPr>
          <p:cNvPicPr>
            <a:picLocks noChangeAspect="1"/>
          </p:cNvPicPr>
          <p:nvPr/>
        </p:nvPicPr>
        <p:blipFill>
          <a:blip r:embed="rId2"/>
          <a:stretch>
            <a:fillRect/>
          </a:stretch>
        </p:blipFill>
        <p:spPr>
          <a:xfrm>
            <a:off x="10798131" y="5590095"/>
            <a:ext cx="1393869" cy="1267905"/>
          </a:xfrm>
          <a:prstGeom prst="rect">
            <a:avLst/>
          </a:prstGeom>
        </p:spPr>
      </p:pic>
      <p:pic>
        <p:nvPicPr>
          <p:cNvPr id="6" name="Picture 5">
            <a:extLst>
              <a:ext uri="{FF2B5EF4-FFF2-40B4-BE49-F238E27FC236}">
                <a16:creationId xmlns:a16="http://schemas.microsoft.com/office/drawing/2014/main" id="{211B478E-DC43-2846-A974-8CE2CBB13A8E}"/>
              </a:ext>
            </a:extLst>
          </p:cNvPr>
          <p:cNvPicPr>
            <a:picLocks noChangeAspect="1"/>
          </p:cNvPicPr>
          <p:nvPr/>
        </p:nvPicPr>
        <p:blipFill>
          <a:blip r:embed="rId3"/>
          <a:stretch>
            <a:fillRect/>
          </a:stretch>
        </p:blipFill>
        <p:spPr>
          <a:xfrm>
            <a:off x="0" y="1737360"/>
            <a:ext cx="5612384" cy="4209288"/>
          </a:xfrm>
          <a:prstGeom prst="rect">
            <a:avLst/>
          </a:prstGeom>
        </p:spPr>
      </p:pic>
      <p:sp>
        <p:nvSpPr>
          <p:cNvPr id="11" name="TextBox 10">
            <a:extLst>
              <a:ext uri="{FF2B5EF4-FFF2-40B4-BE49-F238E27FC236}">
                <a16:creationId xmlns:a16="http://schemas.microsoft.com/office/drawing/2014/main" id="{F1EAB0B1-0B87-F448-9364-6022CC36E943}"/>
              </a:ext>
            </a:extLst>
          </p:cNvPr>
          <p:cNvSpPr txBox="1"/>
          <p:nvPr/>
        </p:nvSpPr>
        <p:spPr>
          <a:xfrm>
            <a:off x="5509942" y="2171953"/>
            <a:ext cx="2013693" cy="769441"/>
          </a:xfrm>
          <a:prstGeom prst="rect">
            <a:avLst/>
          </a:prstGeom>
          <a:noFill/>
        </p:spPr>
        <p:txBody>
          <a:bodyPr wrap="none" rtlCol="0">
            <a:spAutoFit/>
          </a:bodyPr>
          <a:lstStyle/>
          <a:p>
            <a:r>
              <a:rPr lang="en-US" sz="4400" b="1" dirty="0">
                <a:latin typeface="Cordia New" panose="020B0304020202020204" pitchFamily="34" charset="-34"/>
                <a:cs typeface="Cordia New" panose="020B0304020202020204" pitchFamily="34" charset="-34"/>
              </a:rPr>
              <a:t>GARBAGE</a:t>
            </a:r>
          </a:p>
        </p:txBody>
      </p:sp>
      <p:sp>
        <p:nvSpPr>
          <p:cNvPr id="12" name="TextBox 11">
            <a:extLst>
              <a:ext uri="{FF2B5EF4-FFF2-40B4-BE49-F238E27FC236}">
                <a16:creationId xmlns:a16="http://schemas.microsoft.com/office/drawing/2014/main" id="{A9CA768C-A9A3-AB47-A403-734A4884910C}"/>
              </a:ext>
            </a:extLst>
          </p:cNvPr>
          <p:cNvSpPr txBox="1"/>
          <p:nvPr/>
        </p:nvSpPr>
        <p:spPr>
          <a:xfrm>
            <a:off x="5509942" y="2941394"/>
            <a:ext cx="4235455" cy="584775"/>
          </a:xfrm>
          <a:prstGeom prst="rect">
            <a:avLst/>
          </a:prstGeom>
          <a:noFill/>
        </p:spPr>
        <p:txBody>
          <a:bodyPr wrap="none" rtlCol="0">
            <a:spAutoFit/>
          </a:bodyPr>
          <a:lstStyle/>
          <a:p>
            <a:pPr marL="457200" indent="-457200">
              <a:buFont typeface="Arial" panose="020B0604020202020204" pitchFamily="34" charset="0"/>
              <a:buChar char="•"/>
            </a:pPr>
            <a:r>
              <a:rPr lang="en-US" sz="3200" dirty="0">
                <a:latin typeface="Cordia New" panose="020B0304020202020204" pitchFamily="34" charset="-34"/>
                <a:cs typeface="Cordia New" panose="020B0304020202020204" pitchFamily="34" charset="-34"/>
              </a:rPr>
              <a:t>Hit this to transform into plant.</a:t>
            </a:r>
          </a:p>
        </p:txBody>
      </p:sp>
    </p:spTree>
    <p:extLst>
      <p:ext uri="{BB962C8B-B14F-4D97-AF65-F5344CB8AC3E}">
        <p14:creationId xmlns:p14="http://schemas.microsoft.com/office/powerpoint/2010/main" val="3571139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7D287DF-4150-5C46-BE22-126C1CE727C0}"/>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kern="1200" dirty="0">
                <a:solidFill>
                  <a:schemeClr val="bg1"/>
                </a:solidFill>
                <a:latin typeface="Cordia New" panose="020B0304020202020204" pitchFamily="34" charset="-34"/>
                <a:ea typeface="+mj-ea"/>
                <a:cs typeface="Cordia New" panose="020B0304020202020204" pitchFamily="34" charset="-34"/>
              </a:rPr>
              <a:t>HOW TO PLAY</a:t>
            </a:r>
          </a:p>
        </p:txBody>
      </p:sp>
      <p:pic>
        <p:nvPicPr>
          <p:cNvPr id="7" name="Picture 6">
            <a:extLst>
              <a:ext uri="{FF2B5EF4-FFF2-40B4-BE49-F238E27FC236}">
                <a16:creationId xmlns:a16="http://schemas.microsoft.com/office/drawing/2014/main" id="{2ECF326E-4100-9147-9780-98DB6F8D9503}"/>
              </a:ext>
            </a:extLst>
          </p:cNvPr>
          <p:cNvPicPr>
            <a:picLocks noChangeAspect="1"/>
          </p:cNvPicPr>
          <p:nvPr/>
        </p:nvPicPr>
        <p:blipFill>
          <a:blip r:embed="rId3"/>
          <a:stretch>
            <a:fillRect/>
          </a:stretch>
        </p:blipFill>
        <p:spPr>
          <a:xfrm>
            <a:off x="10798131" y="5590095"/>
            <a:ext cx="1393869" cy="1267905"/>
          </a:xfrm>
          <a:prstGeom prst="rect">
            <a:avLst/>
          </a:prstGeom>
        </p:spPr>
      </p:pic>
      <p:pic>
        <p:nvPicPr>
          <p:cNvPr id="6" name="Picture 5" descr="A screenshot of a computer&#13;&#10;&#13;&#10;Description automatically generated">
            <a:extLst>
              <a:ext uri="{FF2B5EF4-FFF2-40B4-BE49-F238E27FC236}">
                <a16:creationId xmlns:a16="http://schemas.microsoft.com/office/drawing/2014/main" id="{0E4E6AE2-F596-F548-9E0B-84CF4C89C9CE}"/>
              </a:ext>
            </a:extLst>
          </p:cNvPr>
          <p:cNvPicPr>
            <a:picLocks noChangeAspect="1"/>
          </p:cNvPicPr>
          <p:nvPr/>
        </p:nvPicPr>
        <p:blipFill rotWithShape="1">
          <a:blip r:embed="rId4"/>
          <a:srcRect l="21064" t="17778" r="42824" b="41667"/>
          <a:stretch/>
        </p:blipFill>
        <p:spPr>
          <a:xfrm>
            <a:off x="556532" y="2282283"/>
            <a:ext cx="3962400" cy="2781300"/>
          </a:xfrm>
          <a:prstGeom prst="rect">
            <a:avLst/>
          </a:prstGeom>
        </p:spPr>
      </p:pic>
      <p:sp>
        <p:nvSpPr>
          <p:cNvPr id="9" name="TextBox 8">
            <a:extLst>
              <a:ext uri="{FF2B5EF4-FFF2-40B4-BE49-F238E27FC236}">
                <a16:creationId xmlns:a16="http://schemas.microsoft.com/office/drawing/2014/main" id="{92490526-06CD-F64D-8E31-1E279C976E30}"/>
              </a:ext>
            </a:extLst>
          </p:cNvPr>
          <p:cNvSpPr txBox="1"/>
          <p:nvPr/>
        </p:nvSpPr>
        <p:spPr>
          <a:xfrm>
            <a:off x="5509942" y="2171953"/>
            <a:ext cx="1026243" cy="769441"/>
          </a:xfrm>
          <a:prstGeom prst="rect">
            <a:avLst/>
          </a:prstGeom>
          <a:noFill/>
        </p:spPr>
        <p:txBody>
          <a:bodyPr wrap="none" rtlCol="0">
            <a:spAutoFit/>
          </a:bodyPr>
          <a:lstStyle/>
          <a:p>
            <a:r>
              <a:rPr lang="en-US" sz="4400" b="1" dirty="0">
                <a:latin typeface="Cordia New" panose="020B0304020202020204" pitchFamily="34" charset="-34"/>
                <a:cs typeface="Cordia New" panose="020B0304020202020204" pitchFamily="34" charset="-34"/>
              </a:rPr>
              <a:t>SILO</a:t>
            </a:r>
          </a:p>
        </p:txBody>
      </p:sp>
      <p:sp>
        <p:nvSpPr>
          <p:cNvPr id="10" name="TextBox 9">
            <a:extLst>
              <a:ext uri="{FF2B5EF4-FFF2-40B4-BE49-F238E27FC236}">
                <a16:creationId xmlns:a16="http://schemas.microsoft.com/office/drawing/2014/main" id="{CC44ECD0-5948-754E-809E-044E94765D97}"/>
              </a:ext>
            </a:extLst>
          </p:cNvPr>
          <p:cNvSpPr txBox="1"/>
          <p:nvPr/>
        </p:nvSpPr>
        <p:spPr>
          <a:xfrm>
            <a:off x="5509942" y="2941394"/>
            <a:ext cx="4626588" cy="584775"/>
          </a:xfrm>
          <a:prstGeom prst="rect">
            <a:avLst/>
          </a:prstGeom>
          <a:noFill/>
        </p:spPr>
        <p:txBody>
          <a:bodyPr wrap="none" rtlCol="0">
            <a:spAutoFit/>
          </a:bodyPr>
          <a:lstStyle/>
          <a:p>
            <a:pPr marL="285750" indent="-285750">
              <a:buFont typeface="Arial" panose="020B0604020202020204" pitchFamily="34" charset="0"/>
              <a:buChar char="•"/>
            </a:pPr>
            <a:r>
              <a:rPr lang="en-US" sz="3200" dirty="0">
                <a:latin typeface="Cordia New" panose="020B0304020202020204" pitchFamily="34" charset="-34"/>
                <a:cs typeface="Cordia New" panose="020B0304020202020204" pitchFamily="34" charset="-34"/>
              </a:rPr>
              <a:t>Bring the plants here to get scores</a:t>
            </a:r>
          </a:p>
        </p:txBody>
      </p:sp>
    </p:spTree>
    <p:extLst>
      <p:ext uri="{BB962C8B-B14F-4D97-AF65-F5344CB8AC3E}">
        <p14:creationId xmlns:p14="http://schemas.microsoft.com/office/powerpoint/2010/main" val="2498181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D69715-BB54-8E4C-80C7-91A0C9E02097}"/>
              </a:ext>
            </a:extLst>
          </p:cNvPr>
          <p:cNvSpPr txBox="1"/>
          <p:nvPr/>
        </p:nvSpPr>
        <p:spPr>
          <a:xfrm>
            <a:off x="2209801" y="-424922"/>
            <a:ext cx="5293449" cy="248251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000" b="1" kern="1200" dirty="0">
                <a:solidFill>
                  <a:schemeClr val="tx1"/>
                </a:solidFill>
                <a:latin typeface="+mj-lt"/>
                <a:ea typeface="+mj-ea"/>
                <a:cs typeface="+mj-cs"/>
              </a:rPr>
              <a:t>GAME RULES</a:t>
            </a:r>
          </a:p>
        </p:txBody>
      </p:sp>
      <p:pic>
        <p:nvPicPr>
          <p:cNvPr id="6" name="Graphic 5" descr="Game controller">
            <a:extLst>
              <a:ext uri="{FF2B5EF4-FFF2-40B4-BE49-F238E27FC236}">
                <a16:creationId xmlns:a16="http://schemas.microsoft.com/office/drawing/2014/main" id="{FA2B9906-A6B2-4D56-AB52-0914B38237D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1" y="130535"/>
            <a:ext cx="1371600" cy="1371600"/>
          </a:xfrm>
          <a:prstGeom prst="rect">
            <a:avLst/>
          </a:prstGeom>
        </p:spPr>
      </p:pic>
      <p:pic>
        <p:nvPicPr>
          <p:cNvPr id="8" name="Graphic 7">
            <a:extLst>
              <a:ext uri="{FF2B5EF4-FFF2-40B4-BE49-F238E27FC236}">
                <a16:creationId xmlns:a16="http://schemas.microsoft.com/office/drawing/2014/main" id="{AAEB686F-BD33-4433-9917-E43A36B1775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41431" y="816337"/>
            <a:ext cx="5225327" cy="5225327"/>
          </a:xfrm>
          <a:prstGeom prst="rect">
            <a:avLst/>
          </a:prstGeom>
        </p:spPr>
      </p:pic>
      <p:pic>
        <p:nvPicPr>
          <p:cNvPr id="4" name="Picture 3" descr="A screen shot of a computer&#13;&#10;&#13;&#10;Description automatically generated">
            <a:extLst>
              <a:ext uri="{FF2B5EF4-FFF2-40B4-BE49-F238E27FC236}">
                <a16:creationId xmlns:a16="http://schemas.microsoft.com/office/drawing/2014/main" id="{355480B3-CA13-E441-B13A-C6C52FE2EE71}"/>
              </a:ext>
            </a:extLst>
          </p:cNvPr>
          <p:cNvPicPr>
            <a:picLocks noChangeAspect="1"/>
          </p:cNvPicPr>
          <p:nvPr/>
        </p:nvPicPr>
        <p:blipFill rotWithShape="1">
          <a:blip r:embed="rId5"/>
          <a:srcRect l="6875" t="10464" r="6875" b="5707"/>
          <a:stretch/>
        </p:blipFill>
        <p:spPr>
          <a:xfrm>
            <a:off x="2046317" y="1613603"/>
            <a:ext cx="8099366" cy="4428060"/>
          </a:xfrm>
          <a:prstGeom prst="rect">
            <a:avLst/>
          </a:prstGeom>
        </p:spPr>
      </p:pic>
      <p:pic>
        <p:nvPicPr>
          <p:cNvPr id="7" name="Picture 6">
            <a:extLst>
              <a:ext uri="{FF2B5EF4-FFF2-40B4-BE49-F238E27FC236}">
                <a16:creationId xmlns:a16="http://schemas.microsoft.com/office/drawing/2014/main" id="{5CEA9799-3EAF-674C-BAE6-CDF1AB645D08}"/>
              </a:ext>
            </a:extLst>
          </p:cNvPr>
          <p:cNvPicPr>
            <a:picLocks noChangeAspect="1"/>
          </p:cNvPicPr>
          <p:nvPr/>
        </p:nvPicPr>
        <p:blipFill>
          <a:blip r:embed="rId6"/>
          <a:stretch>
            <a:fillRect/>
          </a:stretch>
        </p:blipFill>
        <p:spPr>
          <a:xfrm>
            <a:off x="10798131" y="5590095"/>
            <a:ext cx="1393869" cy="1267905"/>
          </a:xfrm>
          <a:prstGeom prst="rect">
            <a:avLst/>
          </a:prstGeom>
        </p:spPr>
      </p:pic>
    </p:spTree>
    <p:extLst>
      <p:ext uri="{BB962C8B-B14F-4D97-AF65-F5344CB8AC3E}">
        <p14:creationId xmlns:p14="http://schemas.microsoft.com/office/powerpoint/2010/main" val="604071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5A85BC16-504C-304D-A335-D7A13617782C}"/>
              </a:ext>
            </a:extLst>
          </p:cNvPr>
          <p:cNvSpPr txBox="1"/>
          <p:nvPr/>
        </p:nvSpPr>
        <p:spPr>
          <a:xfrm>
            <a:off x="3045368" y="2043663"/>
            <a:ext cx="6105194" cy="2031055"/>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000" b="1" kern="1200">
                <a:solidFill>
                  <a:srgbClr val="FFFFFF"/>
                </a:solidFill>
                <a:latin typeface="+mj-lt"/>
                <a:ea typeface="+mj-ea"/>
                <a:cs typeface="+mj-cs"/>
              </a:rPr>
              <a:t>THANK YOU</a:t>
            </a:r>
          </a:p>
        </p:txBody>
      </p:sp>
      <p:pic>
        <p:nvPicPr>
          <p:cNvPr id="11" name="Picture 10">
            <a:extLst>
              <a:ext uri="{FF2B5EF4-FFF2-40B4-BE49-F238E27FC236}">
                <a16:creationId xmlns:a16="http://schemas.microsoft.com/office/drawing/2014/main" id="{0AEDEF9A-D153-9643-A42C-0DEB035E4000}"/>
              </a:ext>
            </a:extLst>
          </p:cNvPr>
          <p:cNvPicPr>
            <a:picLocks noChangeAspect="1"/>
          </p:cNvPicPr>
          <p:nvPr/>
        </p:nvPicPr>
        <p:blipFill>
          <a:blip r:embed="rId3"/>
          <a:stretch>
            <a:fillRect/>
          </a:stretch>
        </p:blipFill>
        <p:spPr>
          <a:xfrm>
            <a:off x="10798131" y="5590095"/>
            <a:ext cx="1393869" cy="1267905"/>
          </a:xfrm>
          <a:prstGeom prst="rect">
            <a:avLst/>
          </a:prstGeom>
        </p:spPr>
      </p:pic>
    </p:spTree>
    <p:extLst>
      <p:ext uri="{BB962C8B-B14F-4D97-AF65-F5344CB8AC3E}">
        <p14:creationId xmlns:p14="http://schemas.microsoft.com/office/powerpoint/2010/main" val="400671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E175126-4E49-1B4B-A230-0B428CFB7AAC}"/>
              </a:ext>
            </a:extLst>
          </p:cNvPr>
          <p:cNvSpPr/>
          <p:nvPr/>
        </p:nvSpPr>
        <p:spPr>
          <a:xfrm>
            <a:off x="0" y="0"/>
            <a:ext cx="5351341" cy="6858000"/>
          </a:xfrm>
          <a:prstGeom prst="rect">
            <a:avLst/>
          </a:prstGeom>
          <a:solidFill>
            <a:schemeClr val="tx1">
              <a:lumMod val="65000"/>
              <a:lumOff val="3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Graphic 4" descr="Users">
            <a:extLst>
              <a:ext uri="{FF2B5EF4-FFF2-40B4-BE49-F238E27FC236}">
                <a16:creationId xmlns:a16="http://schemas.microsoft.com/office/drawing/2014/main" id="{23F365A3-EC69-DA4C-AE6B-0910A7AE9B9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7206" y="1562263"/>
            <a:ext cx="5234135" cy="5234135"/>
          </a:xfrm>
          <a:prstGeom prst="rect">
            <a:avLst/>
          </a:prstGeom>
        </p:spPr>
      </p:pic>
      <p:sp>
        <p:nvSpPr>
          <p:cNvPr id="2" name="TextBox 1">
            <a:extLst>
              <a:ext uri="{FF2B5EF4-FFF2-40B4-BE49-F238E27FC236}">
                <a16:creationId xmlns:a16="http://schemas.microsoft.com/office/drawing/2014/main" id="{5691E1EA-1D54-4C4E-A741-706D1A3042C8}"/>
              </a:ext>
            </a:extLst>
          </p:cNvPr>
          <p:cNvSpPr txBox="1"/>
          <p:nvPr/>
        </p:nvSpPr>
        <p:spPr>
          <a:xfrm>
            <a:off x="146067" y="596466"/>
            <a:ext cx="5176417" cy="830997"/>
          </a:xfrm>
          <a:prstGeom prst="rect">
            <a:avLst/>
          </a:prstGeom>
          <a:noFill/>
        </p:spPr>
        <p:txBody>
          <a:bodyPr wrap="none" rtlCol="0">
            <a:spAutoFit/>
          </a:bodyPr>
          <a:lstStyle/>
          <a:p>
            <a:pPr algn="ctr"/>
            <a:r>
              <a:rPr lang="en-US" sz="4800" b="1" dirty="0">
                <a:solidFill>
                  <a:schemeClr val="bg1"/>
                </a:solidFill>
                <a:latin typeface="Cordia New" panose="020B0304020202020204" pitchFamily="34" charset="-34"/>
                <a:cs typeface="Cordia New" panose="020B0304020202020204" pitchFamily="34" charset="-34"/>
              </a:rPr>
              <a:t>Members of VICTOR Team</a:t>
            </a:r>
          </a:p>
        </p:txBody>
      </p:sp>
      <p:sp>
        <p:nvSpPr>
          <p:cNvPr id="11" name="TextBox 10">
            <a:extLst>
              <a:ext uri="{FF2B5EF4-FFF2-40B4-BE49-F238E27FC236}">
                <a16:creationId xmlns:a16="http://schemas.microsoft.com/office/drawing/2014/main" id="{D1D3155F-9501-2441-871F-9F4E98338E20}"/>
              </a:ext>
            </a:extLst>
          </p:cNvPr>
          <p:cNvSpPr txBox="1"/>
          <p:nvPr/>
        </p:nvSpPr>
        <p:spPr>
          <a:xfrm>
            <a:off x="7080026" y="1815196"/>
            <a:ext cx="3785011" cy="646331"/>
          </a:xfrm>
          <a:prstGeom prst="rect">
            <a:avLst/>
          </a:prstGeom>
          <a:noFill/>
        </p:spPr>
        <p:txBody>
          <a:bodyPr wrap="none" rtlCol="0">
            <a:spAutoFit/>
          </a:bodyPr>
          <a:lstStyle/>
          <a:p>
            <a:r>
              <a:rPr lang="en-US" sz="3600" b="1" dirty="0" err="1">
                <a:latin typeface="Cordia New" panose="020B0304020202020204" pitchFamily="34" charset="-34"/>
                <a:cs typeface="Cordia New" panose="020B0304020202020204" pitchFamily="34" charset="-34"/>
              </a:rPr>
              <a:t>Mr.Attapong</a:t>
            </a:r>
            <a:r>
              <a:rPr lang="en-US" sz="3600" b="1" dirty="0">
                <a:latin typeface="Cordia New" panose="020B0304020202020204" pitchFamily="34" charset="-34"/>
                <a:cs typeface="Cordia New" panose="020B0304020202020204" pitchFamily="34" charset="-34"/>
              </a:rPr>
              <a:t> </a:t>
            </a:r>
            <a:r>
              <a:rPr lang="en-US" sz="3600" b="1" dirty="0" err="1">
                <a:latin typeface="Cordia New" panose="020B0304020202020204" pitchFamily="34" charset="-34"/>
                <a:cs typeface="Cordia New" panose="020B0304020202020204" pitchFamily="34" charset="-34"/>
              </a:rPr>
              <a:t>Chaidhiravedj</a:t>
            </a:r>
            <a:endParaRPr lang="en-US" sz="3600" b="1" dirty="0">
              <a:latin typeface="Cordia New" panose="020B0304020202020204" pitchFamily="34" charset="-34"/>
              <a:cs typeface="Cordia New" panose="020B0304020202020204" pitchFamily="34" charset="-34"/>
            </a:endParaRPr>
          </a:p>
        </p:txBody>
      </p:sp>
      <p:sp>
        <p:nvSpPr>
          <p:cNvPr id="12" name="TextBox 11">
            <a:extLst>
              <a:ext uri="{FF2B5EF4-FFF2-40B4-BE49-F238E27FC236}">
                <a16:creationId xmlns:a16="http://schemas.microsoft.com/office/drawing/2014/main" id="{0DF056BD-AAAB-554A-8CB7-97ADA1F37BF8}"/>
              </a:ext>
            </a:extLst>
          </p:cNvPr>
          <p:cNvSpPr txBox="1"/>
          <p:nvPr/>
        </p:nvSpPr>
        <p:spPr>
          <a:xfrm>
            <a:off x="7080026" y="2911881"/>
            <a:ext cx="3549370" cy="646331"/>
          </a:xfrm>
          <a:prstGeom prst="rect">
            <a:avLst/>
          </a:prstGeom>
          <a:noFill/>
        </p:spPr>
        <p:txBody>
          <a:bodyPr wrap="none" rtlCol="0">
            <a:spAutoFit/>
          </a:bodyPr>
          <a:lstStyle/>
          <a:p>
            <a:r>
              <a:rPr lang="en-US" sz="3600" b="1" dirty="0" err="1">
                <a:latin typeface="Cordia New" panose="020B0304020202020204" pitchFamily="34" charset="-34"/>
                <a:cs typeface="Cordia New" panose="020B0304020202020204" pitchFamily="34" charset="-34"/>
              </a:rPr>
              <a:t>Mr.Promchai</a:t>
            </a:r>
            <a:r>
              <a:rPr lang="en-US" sz="3600" b="1" dirty="0">
                <a:latin typeface="Cordia New" panose="020B0304020202020204" pitchFamily="34" charset="-34"/>
                <a:cs typeface="Cordia New" panose="020B0304020202020204" pitchFamily="34" charset="-34"/>
              </a:rPr>
              <a:t> </a:t>
            </a:r>
            <a:r>
              <a:rPr lang="en-US" sz="3600" b="1" dirty="0" err="1">
                <a:latin typeface="Cordia New" panose="020B0304020202020204" pitchFamily="34" charset="-34"/>
                <a:cs typeface="Cordia New" panose="020B0304020202020204" pitchFamily="34" charset="-34"/>
              </a:rPr>
              <a:t>Choosaeng</a:t>
            </a:r>
            <a:endParaRPr lang="en-US" sz="3600" b="1" dirty="0">
              <a:latin typeface="Cordia New" panose="020B0304020202020204" pitchFamily="34" charset="-34"/>
              <a:cs typeface="Cordia New" panose="020B0304020202020204" pitchFamily="34" charset="-34"/>
            </a:endParaRPr>
          </a:p>
        </p:txBody>
      </p:sp>
      <p:sp>
        <p:nvSpPr>
          <p:cNvPr id="13" name="TextBox 12">
            <a:extLst>
              <a:ext uri="{FF2B5EF4-FFF2-40B4-BE49-F238E27FC236}">
                <a16:creationId xmlns:a16="http://schemas.microsoft.com/office/drawing/2014/main" id="{C59F681B-6E52-7648-B4B9-B6EA3A68C129}"/>
              </a:ext>
            </a:extLst>
          </p:cNvPr>
          <p:cNvSpPr txBox="1"/>
          <p:nvPr/>
        </p:nvSpPr>
        <p:spPr>
          <a:xfrm>
            <a:off x="7080026" y="4008566"/>
            <a:ext cx="4070345" cy="646331"/>
          </a:xfrm>
          <a:prstGeom prst="rect">
            <a:avLst/>
          </a:prstGeom>
          <a:noFill/>
        </p:spPr>
        <p:txBody>
          <a:bodyPr wrap="none" rtlCol="0">
            <a:spAutoFit/>
          </a:bodyPr>
          <a:lstStyle/>
          <a:p>
            <a:r>
              <a:rPr lang="en-US" sz="3600" b="1" dirty="0" err="1">
                <a:latin typeface="Cordia New" panose="020B0304020202020204" pitchFamily="34" charset="-34"/>
                <a:cs typeface="Cordia New" panose="020B0304020202020204" pitchFamily="34" charset="-34"/>
              </a:rPr>
              <a:t>Mr.Waranthorn</a:t>
            </a:r>
            <a:r>
              <a:rPr lang="en-US" sz="3600" b="1" dirty="0">
                <a:latin typeface="Cordia New" panose="020B0304020202020204" pitchFamily="34" charset="-34"/>
                <a:cs typeface="Cordia New" panose="020B0304020202020204" pitchFamily="34" charset="-34"/>
              </a:rPr>
              <a:t> </a:t>
            </a:r>
            <a:r>
              <a:rPr lang="en-US" sz="3600" b="1" dirty="0" err="1">
                <a:latin typeface="Cordia New" panose="020B0304020202020204" pitchFamily="34" charset="-34"/>
                <a:cs typeface="Cordia New" panose="020B0304020202020204" pitchFamily="34" charset="-34"/>
              </a:rPr>
              <a:t>Chansawang</a:t>
            </a:r>
            <a:endParaRPr lang="en-US" sz="3600" b="1" dirty="0">
              <a:latin typeface="Cordia New" panose="020B0304020202020204" pitchFamily="34" charset="-34"/>
              <a:cs typeface="Cordia New" panose="020B0304020202020204" pitchFamily="34" charset="-34"/>
            </a:endParaRPr>
          </a:p>
        </p:txBody>
      </p:sp>
      <p:pic>
        <p:nvPicPr>
          <p:cNvPr id="14" name="Picture 13">
            <a:extLst>
              <a:ext uri="{FF2B5EF4-FFF2-40B4-BE49-F238E27FC236}">
                <a16:creationId xmlns:a16="http://schemas.microsoft.com/office/drawing/2014/main" id="{C70878ED-A071-F84F-9240-54DEAC2AF7DA}"/>
              </a:ext>
            </a:extLst>
          </p:cNvPr>
          <p:cNvPicPr>
            <a:picLocks noChangeAspect="1"/>
          </p:cNvPicPr>
          <p:nvPr/>
        </p:nvPicPr>
        <p:blipFill>
          <a:blip r:embed="rId4"/>
          <a:stretch>
            <a:fillRect/>
          </a:stretch>
        </p:blipFill>
        <p:spPr>
          <a:xfrm>
            <a:off x="10798131" y="5590095"/>
            <a:ext cx="1393869" cy="1267905"/>
          </a:xfrm>
          <a:prstGeom prst="rect">
            <a:avLst/>
          </a:prstGeom>
        </p:spPr>
      </p:pic>
    </p:spTree>
    <p:extLst>
      <p:ext uri="{BB962C8B-B14F-4D97-AF65-F5344CB8AC3E}">
        <p14:creationId xmlns:p14="http://schemas.microsoft.com/office/powerpoint/2010/main" val="299946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9C86C77-AA90-9E4B-BEC3-335741E22A04}"/>
              </a:ext>
            </a:extLst>
          </p:cNvPr>
          <p:cNvSpPr/>
          <p:nvPr/>
        </p:nvSpPr>
        <p:spPr>
          <a:xfrm>
            <a:off x="0" y="0"/>
            <a:ext cx="1615044" cy="685800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6F90D312-BC84-43E5-ABBC-C19A693114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41431" y="816337"/>
            <a:ext cx="5225327" cy="5225327"/>
          </a:xfrm>
          <a:prstGeom prst="rect">
            <a:avLst/>
          </a:prstGeom>
        </p:spPr>
      </p:pic>
      <p:sp>
        <p:nvSpPr>
          <p:cNvPr id="3" name="Oval 2">
            <a:extLst>
              <a:ext uri="{FF2B5EF4-FFF2-40B4-BE49-F238E27FC236}">
                <a16:creationId xmlns:a16="http://schemas.microsoft.com/office/drawing/2014/main" id="{BE0DDA06-915A-5245-94FB-6BE3ADE03B3C}"/>
              </a:ext>
            </a:extLst>
          </p:cNvPr>
          <p:cNvSpPr/>
          <p:nvPr/>
        </p:nvSpPr>
        <p:spPr>
          <a:xfrm>
            <a:off x="11643" y="1968671"/>
            <a:ext cx="2920658" cy="292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6015FF2-E07C-1846-95AB-84FCE4313C68}"/>
              </a:ext>
            </a:extLst>
          </p:cNvPr>
          <p:cNvSpPr txBox="1"/>
          <p:nvPr/>
        </p:nvSpPr>
        <p:spPr>
          <a:xfrm>
            <a:off x="-370401" y="2824605"/>
            <a:ext cx="3970890" cy="84640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kern="1200" dirty="0">
                <a:solidFill>
                  <a:schemeClr val="bg1"/>
                </a:solidFill>
                <a:latin typeface="Cordia New" panose="020B0304020202020204" pitchFamily="34" charset="-34"/>
                <a:ea typeface="+mj-ea"/>
                <a:cs typeface="Cordia New" panose="020B0304020202020204" pitchFamily="34" charset="-34"/>
              </a:rPr>
              <a:t>PROCESS</a:t>
            </a:r>
          </a:p>
        </p:txBody>
      </p:sp>
      <p:sp>
        <p:nvSpPr>
          <p:cNvPr id="7" name="Rounded Rectangle 6">
            <a:extLst>
              <a:ext uri="{FF2B5EF4-FFF2-40B4-BE49-F238E27FC236}">
                <a16:creationId xmlns:a16="http://schemas.microsoft.com/office/drawing/2014/main" id="{DD505CFE-B092-AA43-977E-4EBF2A226135}"/>
              </a:ext>
            </a:extLst>
          </p:cNvPr>
          <p:cNvSpPr/>
          <p:nvPr/>
        </p:nvSpPr>
        <p:spPr>
          <a:xfrm>
            <a:off x="4156378" y="481873"/>
            <a:ext cx="5892800" cy="713984"/>
          </a:xfrm>
          <a:prstGeom prst="roundRect">
            <a:avLst>
              <a:gd name="adj" fmla="val 50000"/>
            </a:avLst>
          </a:prstGeom>
          <a:ln w="50800">
            <a:solidFill>
              <a:schemeClr val="bg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a:latin typeface="Cordia New" panose="020B0304020202020204" pitchFamily="34" charset="-34"/>
                <a:cs typeface="Cordia New" panose="020B0304020202020204" pitchFamily="34" charset="-34"/>
              </a:rPr>
              <a:t>Discuss about the topic of our game</a:t>
            </a:r>
          </a:p>
        </p:txBody>
      </p:sp>
      <p:sp>
        <p:nvSpPr>
          <p:cNvPr id="9" name="Rounded Rectangle 8">
            <a:extLst>
              <a:ext uri="{FF2B5EF4-FFF2-40B4-BE49-F238E27FC236}">
                <a16:creationId xmlns:a16="http://schemas.microsoft.com/office/drawing/2014/main" id="{29721A84-F633-E64D-8F5C-74D9090ABBEF}"/>
              </a:ext>
            </a:extLst>
          </p:cNvPr>
          <p:cNvSpPr/>
          <p:nvPr/>
        </p:nvSpPr>
        <p:spPr>
          <a:xfrm>
            <a:off x="5079417" y="1812102"/>
            <a:ext cx="4033381" cy="723378"/>
          </a:xfrm>
          <a:prstGeom prst="roundRect">
            <a:avLst>
              <a:gd name="adj" fmla="val 50000"/>
            </a:avLst>
          </a:prstGeom>
          <a:ln w="50800">
            <a:solidFill>
              <a:schemeClr val="bg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a:latin typeface="Cordia New" panose="020B0304020202020204" pitchFamily="34" charset="-34"/>
                <a:cs typeface="Cordia New" panose="020B0304020202020204" pitchFamily="34" charset="-34"/>
              </a:rPr>
              <a:t>Design map</a:t>
            </a:r>
          </a:p>
        </p:txBody>
      </p:sp>
      <p:sp>
        <p:nvSpPr>
          <p:cNvPr id="10" name="Rounded Rectangle 9">
            <a:extLst>
              <a:ext uri="{FF2B5EF4-FFF2-40B4-BE49-F238E27FC236}">
                <a16:creationId xmlns:a16="http://schemas.microsoft.com/office/drawing/2014/main" id="{2BCC59BB-2610-A04B-97F8-80843A6ED389}"/>
              </a:ext>
            </a:extLst>
          </p:cNvPr>
          <p:cNvSpPr/>
          <p:nvPr/>
        </p:nvSpPr>
        <p:spPr>
          <a:xfrm>
            <a:off x="5511824" y="3114858"/>
            <a:ext cx="3168565" cy="692418"/>
          </a:xfrm>
          <a:prstGeom prst="roundRect">
            <a:avLst>
              <a:gd name="adj" fmla="val 50000"/>
            </a:avLst>
          </a:prstGeom>
          <a:ln w="50800">
            <a:solidFill>
              <a:schemeClr val="bg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a:latin typeface="Cordia New" panose="020B0304020202020204" pitchFamily="34" charset="-34"/>
                <a:cs typeface="Cordia New" panose="020B0304020202020204" pitchFamily="34" charset="-34"/>
              </a:rPr>
              <a:t>Insert materials</a:t>
            </a:r>
          </a:p>
        </p:txBody>
      </p:sp>
      <p:sp>
        <p:nvSpPr>
          <p:cNvPr id="11" name="Rounded Rectangle 10">
            <a:extLst>
              <a:ext uri="{FF2B5EF4-FFF2-40B4-BE49-F238E27FC236}">
                <a16:creationId xmlns:a16="http://schemas.microsoft.com/office/drawing/2014/main" id="{06AF348F-0A7F-0643-AC8E-0A86B9EEDA11}"/>
              </a:ext>
            </a:extLst>
          </p:cNvPr>
          <p:cNvSpPr/>
          <p:nvPr/>
        </p:nvSpPr>
        <p:spPr>
          <a:xfrm>
            <a:off x="5004257" y="4424348"/>
            <a:ext cx="4183693" cy="688932"/>
          </a:xfrm>
          <a:prstGeom prst="roundRect">
            <a:avLst>
              <a:gd name="adj" fmla="val 50000"/>
            </a:avLst>
          </a:prstGeom>
          <a:ln w="50800">
            <a:solidFill>
              <a:schemeClr val="bg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a:latin typeface="Cordia New" panose="020B0304020202020204" pitchFamily="34" charset="-34"/>
                <a:cs typeface="Cordia New" panose="020B0304020202020204" pitchFamily="34" charset="-34"/>
              </a:rPr>
              <a:t>Writing the scripts</a:t>
            </a:r>
          </a:p>
        </p:txBody>
      </p:sp>
      <p:cxnSp>
        <p:nvCxnSpPr>
          <p:cNvPr id="12" name="Straight Arrow Connector 11">
            <a:extLst>
              <a:ext uri="{FF2B5EF4-FFF2-40B4-BE49-F238E27FC236}">
                <a16:creationId xmlns:a16="http://schemas.microsoft.com/office/drawing/2014/main" id="{10151963-0FE4-CA4B-BC10-9803C3BB016B}"/>
              </a:ext>
            </a:extLst>
          </p:cNvPr>
          <p:cNvCxnSpPr>
            <a:cxnSpLocks/>
          </p:cNvCxnSpPr>
          <p:nvPr/>
        </p:nvCxnSpPr>
        <p:spPr>
          <a:xfrm>
            <a:off x="7102778" y="1230995"/>
            <a:ext cx="0" cy="545273"/>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0F208EA-34B7-2C40-A68E-33DEDC6AA0F7}"/>
              </a:ext>
            </a:extLst>
          </p:cNvPr>
          <p:cNvCxnSpPr>
            <a:cxnSpLocks/>
            <a:stCxn id="9" idx="2"/>
          </p:cNvCxnSpPr>
          <p:nvPr/>
        </p:nvCxnSpPr>
        <p:spPr>
          <a:xfrm flipH="1">
            <a:off x="7096107" y="2535480"/>
            <a:ext cx="1" cy="548418"/>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394171-E8C3-6541-A3F2-D5A2F5100408}"/>
              </a:ext>
            </a:extLst>
          </p:cNvPr>
          <p:cNvCxnSpPr>
            <a:cxnSpLocks/>
          </p:cNvCxnSpPr>
          <p:nvPr/>
        </p:nvCxnSpPr>
        <p:spPr>
          <a:xfrm flipH="1">
            <a:off x="7096106" y="3807276"/>
            <a:ext cx="2" cy="579378"/>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124FEF2D-012E-DD4B-9565-A3B79ECE8069}"/>
              </a:ext>
            </a:extLst>
          </p:cNvPr>
          <p:cNvSpPr/>
          <p:nvPr/>
        </p:nvSpPr>
        <p:spPr>
          <a:xfrm>
            <a:off x="5845478" y="5726415"/>
            <a:ext cx="2514600" cy="692418"/>
          </a:xfrm>
          <a:prstGeom prst="roundRect">
            <a:avLst>
              <a:gd name="adj" fmla="val 50000"/>
            </a:avLst>
          </a:prstGeom>
          <a:ln w="50800">
            <a:solidFill>
              <a:schemeClr val="bg2">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3200" dirty="0">
                <a:latin typeface="Cordia New" panose="020B0304020202020204" pitchFamily="34" charset="-34"/>
                <a:cs typeface="Cordia New" panose="020B0304020202020204" pitchFamily="34" charset="-34"/>
              </a:rPr>
              <a:t>Test the game</a:t>
            </a:r>
          </a:p>
        </p:txBody>
      </p:sp>
      <p:cxnSp>
        <p:nvCxnSpPr>
          <p:cNvPr id="16" name="Straight Arrow Connector 15">
            <a:extLst>
              <a:ext uri="{FF2B5EF4-FFF2-40B4-BE49-F238E27FC236}">
                <a16:creationId xmlns:a16="http://schemas.microsoft.com/office/drawing/2014/main" id="{95F673C8-BC83-904B-9356-B44070825589}"/>
              </a:ext>
            </a:extLst>
          </p:cNvPr>
          <p:cNvCxnSpPr>
            <a:cxnSpLocks/>
          </p:cNvCxnSpPr>
          <p:nvPr/>
        </p:nvCxnSpPr>
        <p:spPr>
          <a:xfrm flipH="1">
            <a:off x="7096103" y="5147726"/>
            <a:ext cx="1" cy="548418"/>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448DDAC7-E402-244E-A6FA-B27050D23BD9}"/>
              </a:ext>
            </a:extLst>
          </p:cNvPr>
          <p:cNvPicPr>
            <a:picLocks noChangeAspect="1"/>
          </p:cNvPicPr>
          <p:nvPr/>
        </p:nvPicPr>
        <p:blipFill>
          <a:blip r:embed="rId5"/>
          <a:stretch>
            <a:fillRect/>
          </a:stretch>
        </p:blipFill>
        <p:spPr>
          <a:xfrm>
            <a:off x="10798131" y="5590095"/>
            <a:ext cx="1393869" cy="1267905"/>
          </a:xfrm>
          <a:prstGeom prst="rect">
            <a:avLst/>
          </a:prstGeom>
        </p:spPr>
      </p:pic>
      <p:pic>
        <p:nvPicPr>
          <p:cNvPr id="6" name="Graphic 5" descr="Head with Gears">
            <a:extLst>
              <a:ext uri="{FF2B5EF4-FFF2-40B4-BE49-F238E27FC236}">
                <a16:creationId xmlns:a16="http://schemas.microsoft.com/office/drawing/2014/main" id="{AAF64111-898B-234F-A0ED-CDC2A69335F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4772" y="3671008"/>
            <a:ext cx="914400" cy="914400"/>
          </a:xfrm>
          <a:prstGeom prst="rect">
            <a:avLst/>
          </a:prstGeom>
        </p:spPr>
      </p:pic>
    </p:spTree>
    <p:extLst>
      <p:ext uri="{BB962C8B-B14F-4D97-AF65-F5344CB8AC3E}">
        <p14:creationId xmlns:p14="http://schemas.microsoft.com/office/powerpoint/2010/main" val="4049169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66117F-7DBC-C647-BC43-C2D64AD15B09}"/>
              </a:ext>
            </a:extLst>
          </p:cNvPr>
          <p:cNvSpPr/>
          <p:nvPr/>
        </p:nvSpPr>
        <p:spPr>
          <a:xfrm>
            <a:off x="0" y="0"/>
            <a:ext cx="1615044" cy="685800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E17ECD52-EB7F-0A43-811C-A0940C49DECB}"/>
              </a:ext>
            </a:extLst>
          </p:cNvPr>
          <p:cNvSpPr/>
          <p:nvPr/>
        </p:nvSpPr>
        <p:spPr>
          <a:xfrm>
            <a:off x="11643" y="1968671"/>
            <a:ext cx="2920658" cy="2920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44EBE30-6162-3B47-B15D-F49659BDCDC5}"/>
              </a:ext>
            </a:extLst>
          </p:cNvPr>
          <p:cNvSpPr txBox="1"/>
          <p:nvPr/>
        </p:nvSpPr>
        <p:spPr>
          <a:xfrm>
            <a:off x="835418" y="2945081"/>
            <a:ext cx="1273105" cy="769441"/>
          </a:xfrm>
          <a:prstGeom prst="rect">
            <a:avLst/>
          </a:prstGeom>
          <a:noFill/>
        </p:spPr>
        <p:txBody>
          <a:bodyPr wrap="none" rtlCol="0">
            <a:spAutoFit/>
          </a:bodyPr>
          <a:lstStyle/>
          <a:p>
            <a:r>
              <a:rPr lang="en-US" sz="4400" b="1" dirty="0">
                <a:solidFill>
                  <a:schemeClr val="bg1"/>
                </a:solidFill>
                <a:latin typeface="Cordia New" panose="020B0304020202020204" pitchFamily="34" charset="-34"/>
                <a:cs typeface="Cordia New" panose="020B0304020202020204" pitchFamily="34" charset="-34"/>
              </a:rPr>
              <a:t>GAME</a:t>
            </a:r>
          </a:p>
        </p:txBody>
      </p:sp>
      <p:sp>
        <p:nvSpPr>
          <p:cNvPr id="5" name="TextBox 4">
            <a:extLst>
              <a:ext uri="{FF2B5EF4-FFF2-40B4-BE49-F238E27FC236}">
                <a16:creationId xmlns:a16="http://schemas.microsoft.com/office/drawing/2014/main" id="{EB275F41-6D53-A543-AB30-1A9B4F6EEBB4}"/>
              </a:ext>
            </a:extLst>
          </p:cNvPr>
          <p:cNvSpPr txBox="1"/>
          <p:nvPr/>
        </p:nvSpPr>
        <p:spPr>
          <a:xfrm>
            <a:off x="6543304" y="2945081"/>
            <a:ext cx="734496" cy="461665"/>
          </a:xfrm>
          <a:prstGeom prst="rect">
            <a:avLst/>
          </a:prstGeom>
          <a:noFill/>
        </p:spPr>
        <p:txBody>
          <a:bodyPr wrap="none" rtlCol="0">
            <a:spAutoFit/>
          </a:bodyPr>
          <a:lstStyle/>
          <a:p>
            <a:r>
              <a:rPr lang="th-TH" sz="2400" dirty="0"/>
              <a:t>รูปเกม</a:t>
            </a:r>
            <a:endParaRPr lang="en-US" sz="2400" dirty="0"/>
          </a:p>
        </p:txBody>
      </p:sp>
      <p:pic>
        <p:nvPicPr>
          <p:cNvPr id="6" name="Picture 5">
            <a:extLst>
              <a:ext uri="{FF2B5EF4-FFF2-40B4-BE49-F238E27FC236}">
                <a16:creationId xmlns:a16="http://schemas.microsoft.com/office/drawing/2014/main" id="{ACD62D30-9857-D14F-92CA-E4835B0E0D6D}"/>
              </a:ext>
            </a:extLst>
          </p:cNvPr>
          <p:cNvPicPr>
            <a:picLocks noChangeAspect="1"/>
          </p:cNvPicPr>
          <p:nvPr/>
        </p:nvPicPr>
        <p:blipFill>
          <a:blip r:embed="rId3"/>
          <a:stretch>
            <a:fillRect/>
          </a:stretch>
        </p:blipFill>
        <p:spPr>
          <a:xfrm>
            <a:off x="10798131" y="5590095"/>
            <a:ext cx="1393869" cy="1267905"/>
          </a:xfrm>
          <a:prstGeom prst="rect">
            <a:avLst/>
          </a:prstGeom>
        </p:spPr>
      </p:pic>
      <p:pic>
        <p:nvPicPr>
          <p:cNvPr id="8" name="Graphic 7" descr="Game controller">
            <a:extLst>
              <a:ext uri="{FF2B5EF4-FFF2-40B4-BE49-F238E27FC236}">
                <a16:creationId xmlns:a16="http://schemas.microsoft.com/office/drawing/2014/main" id="{26D235DF-7CA1-0F4B-AEC5-D25A348A4DD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4771" y="3630168"/>
            <a:ext cx="914400" cy="914400"/>
          </a:xfrm>
          <a:prstGeom prst="rect">
            <a:avLst/>
          </a:prstGeom>
        </p:spPr>
      </p:pic>
      <p:pic>
        <p:nvPicPr>
          <p:cNvPr id="9" name="Picture 8" descr="A screenshot of a computer&#13;&#10;&#13;&#10;Description automatically generated">
            <a:extLst>
              <a:ext uri="{FF2B5EF4-FFF2-40B4-BE49-F238E27FC236}">
                <a16:creationId xmlns:a16="http://schemas.microsoft.com/office/drawing/2014/main" id="{2FEE8B3E-E03C-D249-A429-E342183C2E02}"/>
              </a:ext>
            </a:extLst>
          </p:cNvPr>
          <p:cNvPicPr>
            <a:picLocks noChangeAspect="1"/>
          </p:cNvPicPr>
          <p:nvPr/>
        </p:nvPicPr>
        <p:blipFill rotWithShape="1">
          <a:blip r:embed="rId6"/>
          <a:srcRect l="3684" t="14088" r="3915" b="2957"/>
          <a:stretch/>
        </p:blipFill>
        <p:spPr>
          <a:xfrm>
            <a:off x="3600535" y="1365634"/>
            <a:ext cx="7354530" cy="4126731"/>
          </a:xfrm>
          <a:prstGeom prst="rect">
            <a:avLst/>
          </a:prstGeom>
        </p:spPr>
      </p:pic>
    </p:spTree>
    <p:extLst>
      <p:ext uri="{BB962C8B-B14F-4D97-AF65-F5344CB8AC3E}">
        <p14:creationId xmlns:p14="http://schemas.microsoft.com/office/powerpoint/2010/main" val="2764947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Down Arrow 7">
            <a:extLst>
              <a:ext uri="{FF2B5EF4-FFF2-40B4-BE49-F238E27FC236}">
                <a16:creationId xmlns:a16="http://schemas.microsoft.com/office/drawing/2014/main" id="{B547373F-AF2E-4907-B442-9F902B387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0100" y="-4763"/>
            <a:ext cx="3333749" cy="3338514"/>
          </a:xfrm>
          <a:prstGeom prst="downArrow">
            <a:avLst>
              <a:gd name="adj1" fmla="val 100000"/>
              <a:gd name="adj2" fmla="val 26890"/>
            </a:avLst>
          </a:prstGeom>
          <a:solidFill>
            <a:schemeClr val="tx1">
              <a:lumMod val="85000"/>
              <a:lumOff val="1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E1164D2-600A-184A-969A-32C86E641C11}"/>
              </a:ext>
            </a:extLst>
          </p:cNvPr>
          <p:cNvSpPr txBox="1"/>
          <p:nvPr/>
        </p:nvSpPr>
        <p:spPr>
          <a:xfrm>
            <a:off x="1028700" y="190501"/>
            <a:ext cx="2886075" cy="2486024"/>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6600" b="1" dirty="0">
                <a:solidFill>
                  <a:schemeClr val="bg1"/>
                </a:solidFill>
                <a:latin typeface="Cordia New" panose="020B0304020202020204" pitchFamily="34" charset="-34"/>
                <a:ea typeface="+mj-ea"/>
                <a:cs typeface="Cordia New" panose="020B0304020202020204" pitchFamily="34" charset="-34"/>
              </a:rPr>
              <a:t>THEME</a:t>
            </a:r>
          </a:p>
        </p:txBody>
      </p:sp>
      <p:pic>
        <p:nvPicPr>
          <p:cNvPr id="4" name="Picture 3">
            <a:extLst>
              <a:ext uri="{FF2B5EF4-FFF2-40B4-BE49-F238E27FC236}">
                <a16:creationId xmlns:a16="http://schemas.microsoft.com/office/drawing/2014/main" id="{5537C0DE-2505-C54C-B324-E1A53C2ED42D}"/>
              </a:ext>
            </a:extLst>
          </p:cNvPr>
          <p:cNvPicPr>
            <a:picLocks noChangeAspect="1"/>
          </p:cNvPicPr>
          <p:nvPr/>
        </p:nvPicPr>
        <p:blipFill>
          <a:blip r:embed="rId3"/>
          <a:stretch>
            <a:fillRect/>
          </a:stretch>
        </p:blipFill>
        <p:spPr>
          <a:xfrm>
            <a:off x="10798131" y="5590095"/>
            <a:ext cx="1393869" cy="1267905"/>
          </a:xfrm>
          <a:prstGeom prst="rect">
            <a:avLst/>
          </a:prstGeom>
        </p:spPr>
      </p:pic>
      <p:sp>
        <p:nvSpPr>
          <p:cNvPr id="5" name="Rectangle 4">
            <a:extLst>
              <a:ext uri="{FF2B5EF4-FFF2-40B4-BE49-F238E27FC236}">
                <a16:creationId xmlns:a16="http://schemas.microsoft.com/office/drawing/2014/main" id="{49BB59B1-0DD4-7945-B151-3EA79A36A12E}"/>
              </a:ext>
            </a:extLst>
          </p:cNvPr>
          <p:cNvSpPr/>
          <p:nvPr/>
        </p:nvSpPr>
        <p:spPr>
          <a:xfrm>
            <a:off x="6440693" y="2041089"/>
            <a:ext cx="4722607" cy="2585323"/>
          </a:xfrm>
          <a:prstGeom prst="rect">
            <a:avLst/>
          </a:prstGeom>
        </p:spPr>
        <p:txBody>
          <a:bodyPr wrap="square">
            <a:spAutoFit/>
          </a:bodyPr>
          <a:lstStyle/>
          <a:p>
            <a:r>
              <a:rPr lang="en-US" sz="6600" dirty="0">
                <a:latin typeface="Cordia New" panose="020B0304020202020204" pitchFamily="34" charset="-34"/>
                <a:cs typeface="Cordia New" panose="020B0304020202020204" pitchFamily="34" charset="-34"/>
              </a:rPr>
              <a:t>W</a:t>
            </a:r>
            <a:r>
              <a:rPr lang="en-US" sz="3200" dirty="0">
                <a:latin typeface="Cordia New" panose="020B0304020202020204" pitchFamily="34" charset="-34"/>
                <a:cs typeface="Cordia New" panose="020B0304020202020204" pitchFamily="34" charset="-34"/>
              </a:rPr>
              <a:t>e want to encourage people who play this game to see the importance of the increasing of population and garbage on the world. </a:t>
            </a:r>
            <a:endParaRPr lang="en-US" sz="3200" dirty="0"/>
          </a:p>
        </p:txBody>
      </p:sp>
      <p:pic>
        <p:nvPicPr>
          <p:cNvPr id="6" name="Picture 5">
            <a:extLst>
              <a:ext uri="{FF2B5EF4-FFF2-40B4-BE49-F238E27FC236}">
                <a16:creationId xmlns:a16="http://schemas.microsoft.com/office/drawing/2014/main" id="{A82663DE-5D0E-E544-8332-F48BD631F1B9}"/>
              </a:ext>
            </a:extLst>
          </p:cNvPr>
          <p:cNvPicPr>
            <a:picLocks noChangeAspect="1"/>
          </p:cNvPicPr>
          <p:nvPr/>
        </p:nvPicPr>
        <p:blipFill>
          <a:blip r:embed="rId4"/>
          <a:stretch>
            <a:fillRect/>
          </a:stretch>
        </p:blipFill>
        <p:spPr>
          <a:xfrm>
            <a:off x="262342" y="3333750"/>
            <a:ext cx="4409263" cy="3395132"/>
          </a:xfrm>
          <a:prstGeom prst="rect">
            <a:avLst/>
          </a:prstGeom>
        </p:spPr>
      </p:pic>
      <p:pic>
        <p:nvPicPr>
          <p:cNvPr id="9" name="Graphic 8" descr="Upward trend">
            <a:extLst>
              <a:ext uri="{FF2B5EF4-FFF2-40B4-BE49-F238E27FC236}">
                <a16:creationId xmlns:a16="http://schemas.microsoft.com/office/drawing/2014/main" id="{C0D6F1A2-9CBC-8743-9163-D463042B401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009773" y="1762126"/>
            <a:ext cx="914400" cy="914400"/>
          </a:xfrm>
          <a:prstGeom prst="rect">
            <a:avLst/>
          </a:prstGeom>
        </p:spPr>
      </p:pic>
    </p:spTree>
    <p:extLst>
      <p:ext uri="{BB962C8B-B14F-4D97-AF65-F5344CB8AC3E}">
        <p14:creationId xmlns:p14="http://schemas.microsoft.com/office/powerpoint/2010/main" val="1546730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Down Arrow 7">
            <a:extLst>
              <a:ext uri="{FF2B5EF4-FFF2-40B4-BE49-F238E27FC236}">
                <a16:creationId xmlns:a16="http://schemas.microsoft.com/office/drawing/2014/main" id="{B547373F-AF2E-4907-B442-9F902B387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0100" y="-4763"/>
            <a:ext cx="3333749" cy="3338514"/>
          </a:xfrm>
          <a:prstGeom prst="downArrow">
            <a:avLst>
              <a:gd name="adj1" fmla="val 100000"/>
              <a:gd name="adj2" fmla="val 26890"/>
            </a:avLst>
          </a:prstGeom>
          <a:solidFill>
            <a:schemeClr val="tx1">
              <a:lumMod val="85000"/>
              <a:lumOff val="1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DBC30EE-708C-3442-85B8-CFDA11794049}"/>
              </a:ext>
            </a:extLst>
          </p:cNvPr>
          <p:cNvSpPr txBox="1"/>
          <p:nvPr/>
        </p:nvSpPr>
        <p:spPr>
          <a:xfrm>
            <a:off x="1028700" y="190501"/>
            <a:ext cx="2886075" cy="2486024"/>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6000" b="1" dirty="0">
                <a:solidFill>
                  <a:schemeClr val="bg1"/>
                </a:solidFill>
                <a:latin typeface="Cordia New" panose="020B0304020202020204" pitchFamily="34" charset="-34"/>
                <a:ea typeface="+mj-ea"/>
                <a:cs typeface="Cordia New" panose="020B0304020202020204" pitchFamily="34" charset="-34"/>
              </a:rPr>
              <a:t>STORY</a:t>
            </a:r>
          </a:p>
        </p:txBody>
      </p:sp>
      <p:pic>
        <p:nvPicPr>
          <p:cNvPr id="3" name="Picture 2">
            <a:extLst>
              <a:ext uri="{FF2B5EF4-FFF2-40B4-BE49-F238E27FC236}">
                <a16:creationId xmlns:a16="http://schemas.microsoft.com/office/drawing/2014/main" id="{5481ECC9-2134-1A4D-9A6C-9185A27E31AE}"/>
              </a:ext>
            </a:extLst>
          </p:cNvPr>
          <p:cNvPicPr>
            <a:picLocks noChangeAspect="1"/>
          </p:cNvPicPr>
          <p:nvPr/>
        </p:nvPicPr>
        <p:blipFill>
          <a:blip r:embed="rId3"/>
          <a:stretch>
            <a:fillRect/>
          </a:stretch>
        </p:blipFill>
        <p:spPr>
          <a:xfrm>
            <a:off x="190500" y="3524250"/>
            <a:ext cx="4918118" cy="2857499"/>
          </a:xfrm>
          <a:prstGeom prst="rect">
            <a:avLst/>
          </a:prstGeom>
        </p:spPr>
      </p:pic>
      <p:sp>
        <p:nvSpPr>
          <p:cNvPr id="4" name="Rectangle 3">
            <a:extLst>
              <a:ext uri="{FF2B5EF4-FFF2-40B4-BE49-F238E27FC236}">
                <a16:creationId xmlns:a16="http://schemas.microsoft.com/office/drawing/2014/main" id="{5A0AB092-D21F-EE4E-89DC-0AA33CB66F7F}"/>
              </a:ext>
            </a:extLst>
          </p:cNvPr>
          <p:cNvSpPr/>
          <p:nvPr/>
        </p:nvSpPr>
        <p:spPr>
          <a:xfrm>
            <a:off x="5319651" y="988022"/>
            <a:ext cx="6872349" cy="4031873"/>
          </a:xfrm>
          <a:prstGeom prst="rect">
            <a:avLst/>
          </a:prstGeom>
        </p:spPr>
        <p:txBody>
          <a:bodyPr wrap="square">
            <a:spAutoFit/>
          </a:bodyPr>
          <a:lstStyle/>
          <a:p>
            <a:r>
              <a:rPr lang="en-US" sz="3200" dirty="0">
                <a:latin typeface="Cordia New" panose="020B0304020202020204" pitchFamily="34" charset="-34"/>
                <a:cs typeface="Cordia New" panose="020B0304020202020204" pitchFamily="34" charset="-34"/>
              </a:rPr>
              <a:t>In 2030, the problem of scarcity of resources due to population growth and technological advances.</a:t>
            </a:r>
            <a:r>
              <a:rPr lang="th-TH" sz="3200" dirty="0">
                <a:latin typeface="Cordia New" panose="020B0304020202020204" pitchFamily="34" charset="-34"/>
                <a:cs typeface="Cordia New" panose="020B0304020202020204" pitchFamily="34" charset="-34"/>
              </a:rPr>
              <a:t> </a:t>
            </a:r>
            <a:r>
              <a:rPr lang="en-US" sz="3200" dirty="0">
                <a:latin typeface="Cordia New" panose="020B0304020202020204" pitchFamily="34" charset="-34"/>
                <a:cs typeface="Cordia New" panose="020B0304020202020204" pitchFamily="34" charset="-34"/>
              </a:rPr>
              <a:t>At that same time, there was a problem</a:t>
            </a:r>
            <a:r>
              <a:rPr lang="th-TH" sz="3200" dirty="0">
                <a:latin typeface="Cordia New" panose="020B0304020202020204" pitchFamily="34" charset="-34"/>
                <a:cs typeface="Cordia New" panose="020B0304020202020204" pitchFamily="34" charset="-34"/>
              </a:rPr>
              <a:t> </a:t>
            </a:r>
            <a:r>
              <a:rPr lang="en-US" sz="3200" dirty="0">
                <a:latin typeface="Cordia New" panose="020B0304020202020204" pitchFamily="34" charset="-34"/>
                <a:cs typeface="Cordia New" panose="020B0304020202020204" pitchFamily="34" charset="-34"/>
              </a:rPr>
              <a:t>of waste overflow the world. There were Aliens that can change</a:t>
            </a:r>
            <a:r>
              <a:rPr lang="th-TH" sz="3200" dirty="0">
                <a:latin typeface="Cordia New" panose="020B0304020202020204" pitchFamily="34" charset="-34"/>
                <a:cs typeface="Cordia New" panose="020B0304020202020204" pitchFamily="34" charset="-34"/>
              </a:rPr>
              <a:t> </a:t>
            </a:r>
            <a:r>
              <a:rPr lang="en-US" sz="3200" dirty="0">
                <a:latin typeface="Cordia New" panose="020B0304020202020204" pitchFamily="34" charset="-34"/>
                <a:cs typeface="Cordia New" panose="020B0304020202020204" pitchFamily="34" charset="-34"/>
              </a:rPr>
              <a:t>the matter by their ability, so human asked Aliens for help by change the garbage to the trees</a:t>
            </a:r>
            <a:r>
              <a:rPr lang="th-TH" sz="3200" dirty="0">
                <a:latin typeface="Cordia New" panose="020B0304020202020204" pitchFamily="34" charset="-34"/>
                <a:cs typeface="Cordia New" panose="020B0304020202020204" pitchFamily="34" charset="-34"/>
              </a:rPr>
              <a:t> </a:t>
            </a:r>
            <a:r>
              <a:rPr lang="en-US" sz="3200" dirty="0">
                <a:latin typeface="Cordia New" panose="020B0304020202020204" pitchFamily="34" charset="-34"/>
                <a:cs typeface="Cordia New" panose="020B0304020202020204" pitchFamily="34" charset="-34"/>
              </a:rPr>
              <a:t>which are important resources to be food for human and animals</a:t>
            </a:r>
          </a:p>
          <a:p>
            <a:endParaRPr lang="th-TH" sz="3200" dirty="0">
              <a:latin typeface="Cordia New" panose="020B0304020202020204" pitchFamily="34" charset="-34"/>
              <a:cs typeface="Cordia New" panose="020B0304020202020204" pitchFamily="34" charset="-34"/>
            </a:endParaRPr>
          </a:p>
        </p:txBody>
      </p:sp>
      <p:pic>
        <p:nvPicPr>
          <p:cNvPr id="6" name="Graphic 5" descr="Earth Globe Americas">
            <a:extLst>
              <a:ext uri="{FF2B5EF4-FFF2-40B4-BE49-F238E27FC236}">
                <a16:creationId xmlns:a16="http://schemas.microsoft.com/office/drawing/2014/main" id="{4D74110C-BCD1-DB4D-846F-CE2BAD476A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09774" y="1828800"/>
            <a:ext cx="914400" cy="914400"/>
          </a:xfrm>
          <a:prstGeom prst="rect">
            <a:avLst/>
          </a:prstGeom>
        </p:spPr>
      </p:pic>
      <p:pic>
        <p:nvPicPr>
          <p:cNvPr id="8" name="Graphic 7" descr="Plant">
            <a:extLst>
              <a:ext uri="{FF2B5EF4-FFF2-40B4-BE49-F238E27FC236}">
                <a16:creationId xmlns:a16="http://schemas.microsoft.com/office/drawing/2014/main" id="{AC7CA3E5-4132-1448-80FE-754F97E6263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974775" y="4904295"/>
            <a:ext cx="1371600" cy="1371600"/>
          </a:xfrm>
          <a:prstGeom prst="rect">
            <a:avLst/>
          </a:prstGeom>
        </p:spPr>
      </p:pic>
      <p:pic>
        <p:nvPicPr>
          <p:cNvPr id="9" name="Picture 8">
            <a:extLst>
              <a:ext uri="{FF2B5EF4-FFF2-40B4-BE49-F238E27FC236}">
                <a16:creationId xmlns:a16="http://schemas.microsoft.com/office/drawing/2014/main" id="{23C32F2F-C512-9245-B9FF-0B37B4FFB230}"/>
              </a:ext>
            </a:extLst>
          </p:cNvPr>
          <p:cNvPicPr>
            <a:picLocks noChangeAspect="1"/>
          </p:cNvPicPr>
          <p:nvPr/>
        </p:nvPicPr>
        <p:blipFill>
          <a:blip r:embed="rId8"/>
          <a:stretch>
            <a:fillRect/>
          </a:stretch>
        </p:blipFill>
        <p:spPr>
          <a:xfrm>
            <a:off x="10798131" y="5590095"/>
            <a:ext cx="1393869" cy="1267905"/>
          </a:xfrm>
          <a:prstGeom prst="rect">
            <a:avLst/>
          </a:prstGeom>
        </p:spPr>
      </p:pic>
    </p:spTree>
    <p:extLst>
      <p:ext uri="{BB962C8B-B14F-4D97-AF65-F5344CB8AC3E}">
        <p14:creationId xmlns:p14="http://schemas.microsoft.com/office/powerpoint/2010/main" val="313451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B0EA9A59-7589-D24A-A532-150249C6E624}"/>
              </a:ext>
            </a:extLst>
          </p:cNvPr>
          <p:cNvSpPr/>
          <p:nvPr/>
        </p:nvSpPr>
        <p:spPr>
          <a:xfrm rot="10800000">
            <a:off x="10479578" y="0"/>
            <a:ext cx="1712422" cy="1712422"/>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Shape 2">
            <a:extLst>
              <a:ext uri="{FF2B5EF4-FFF2-40B4-BE49-F238E27FC236}">
                <a16:creationId xmlns:a16="http://schemas.microsoft.com/office/drawing/2014/main" id="{627000AC-EDE6-0449-A506-520B1563FB69}"/>
              </a:ext>
            </a:extLst>
          </p:cNvPr>
          <p:cNvSpPr/>
          <p:nvPr/>
        </p:nvSpPr>
        <p:spPr>
          <a:xfrm>
            <a:off x="0" y="5145578"/>
            <a:ext cx="1712422" cy="1712422"/>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2088ADB-3889-AC4B-9FA9-535CA930D275}"/>
              </a:ext>
            </a:extLst>
          </p:cNvPr>
          <p:cNvSpPr txBox="1"/>
          <p:nvPr/>
        </p:nvSpPr>
        <p:spPr>
          <a:xfrm>
            <a:off x="392945" y="237125"/>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6000" b="1" kern="1200" dirty="0" err="1">
                <a:solidFill>
                  <a:srgbClr val="FFFFFF"/>
                </a:solidFill>
                <a:latin typeface="Cordia New" panose="020B0304020202020204" pitchFamily="34" charset="-34"/>
                <a:ea typeface="+mj-ea"/>
                <a:cs typeface="Cordia New" panose="020B0304020202020204" pitchFamily="34" charset="-34"/>
              </a:rPr>
              <a:t>Boi</a:t>
            </a:r>
            <a:endParaRPr lang="en-US" sz="6000" b="1" kern="1200" dirty="0">
              <a:solidFill>
                <a:srgbClr val="FFFFFF"/>
              </a:solidFill>
              <a:latin typeface="Cordia New" panose="020B0304020202020204" pitchFamily="34" charset="-34"/>
              <a:ea typeface="+mj-ea"/>
              <a:cs typeface="Cordia New" panose="020B0304020202020204" pitchFamily="34" charset="-34"/>
            </a:endParaRPr>
          </a:p>
        </p:txBody>
      </p:sp>
      <p:pic>
        <p:nvPicPr>
          <p:cNvPr id="5" name="Picture 4">
            <a:extLst>
              <a:ext uri="{FF2B5EF4-FFF2-40B4-BE49-F238E27FC236}">
                <a16:creationId xmlns:a16="http://schemas.microsoft.com/office/drawing/2014/main" id="{DAAD993D-8785-D54C-B761-3B0EAD485A28}"/>
              </a:ext>
            </a:extLst>
          </p:cNvPr>
          <p:cNvPicPr>
            <a:picLocks noChangeAspect="1"/>
          </p:cNvPicPr>
          <p:nvPr/>
        </p:nvPicPr>
        <p:blipFill>
          <a:blip r:embed="rId3"/>
          <a:stretch>
            <a:fillRect/>
          </a:stretch>
        </p:blipFill>
        <p:spPr>
          <a:xfrm>
            <a:off x="10798131" y="5590095"/>
            <a:ext cx="1393869" cy="1267905"/>
          </a:xfrm>
          <a:prstGeom prst="rect">
            <a:avLst/>
          </a:prstGeom>
        </p:spPr>
      </p:pic>
      <p:sp>
        <p:nvSpPr>
          <p:cNvPr id="6" name="TextBox 5">
            <a:extLst>
              <a:ext uri="{FF2B5EF4-FFF2-40B4-BE49-F238E27FC236}">
                <a16:creationId xmlns:a16="http://schemas.microsoft.com/office/drawing/2014/main" id="{CDDC73F1-770D-2442-B06B-04460AA9FFD0}"/>
              </a:ext>
            </a:extLst>
          </p:cNvPr>
          <p:cNvSpPr txBox="1"/>
          <p:nvPr/>
        </p:nvSpPr>
        <p:spPr>
          <a:xfrm>
            <a:off x="3744602" y="5145578"/>
            <a:ext cx="6293711" cy="584775"/>
          </a:xfrm>
          <a:prstGeom prst="rect">
            <a:avLst/>
          </a:prstGeom>
          <a:noFill/>
        </p:spPr>
        <p:txBody>
          <a:bodyPr wrap="none" rtlCol="0">
            <a:spAutoFit/>
          </a:bodyPr>
          <a:lstStyle/>
          <a:p>
            <a:pPr algn="ctr"/>
            <a:r>
              <a:rPr lang="en-US" sz="3200" dirty="0">
                <a:latin typeface="Cordia New" panose="020B0304020202020204" pitchFamily="34" charset="-34"/>
                <a:cs typeface="Cordia New" panose="020B0304020202020204" pitchFamily="34" charset="-34"/>
              </a:rPr>
              <a:t>He can collects the plants and brings it to the Silo. </a:t>
            </a:r>
          </a:p>
        </p:txBody>
      </p:sp>
      <p:pic>
        <p:nvPicPr>
          <p:cNvPr id="8" name="Picture 7" descr="A screenshot of a computer&#13;&#10;&#13;&#10;Description automatically generated">
            <a:extLst>
              <a:ext uri="{FF2B5EF4-FFF2-40B4-BE49-F238E27FC236}">
                <a16:creationId xmlns:a16="http://schemas.microsoft.com/office/drawing/2014/main" id="{E9B9CC52-C7D6-4545-97D8-077B65F39193}"/>
              </a:ext>
            </a:extLst>
          </p:cNvPr>
          <p:cNvPicPr>
            <a:picLocks noChangeAspect="1"/>
          </p:cNvPicPr>
          <p:nvPr/>
        </p:nvPicPr>
        <p:blipFill rotWithShape="1">
          <a:blip r:embed="rId4"/>
          <a:srcRect l="18982" t="14444" r="40740" b="36297"/>
          <a:stretch/>
        </p:blipFill>
        <p:spPr>
          <a:xfrm>
            <a:off x="4681656" y="1257300"/>
            <a:ext cx="4419600" cy="3378200"/>
          </a:xfrm>
          <a:prstGeom prst="rect">
            <a:avLst/>
          </a:prstGeom>
        </p:spPr>
      </p:pic>
    </p:spTree>
    <p:extLst>
      <p:ext uri="{BB962C8B-B14F-4D97-AF65-F5344CB8AC3E}">
        <p14:creationId xmlns:p14="http://schemas.microsoft.com/office/powerpoint/2010/main" val="137641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B0EA9A59-7589-D24A-A532-150249C6E624}"/>
              </a:ext>
            </a:extLst>
          </p:cNvPr>
          <p:cNvSpPr/>
          <p:nvPr/>
        </p:nvSpPr>
        <p:spPr>
          <a:xfrm rot="10800000">
            <a:off x="10479578" y="0"/>
            <a:ext cx="1712422" cy="1712422"/>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Shape 2">
            <a:extLst>
              <a:ext uri="{FF2B5EF4-FFF2-40B4-BE49-F238E27FC236}">
                <a16:creationId xmlns:a16="http://schemas.microsoft.com/office/drawing/2014/main" id="{627000AC-EDE6-0449-A506-520B1563FB69}"/>
              </a:ext>
            </a:extLst>
          </p:cNvPr>
          <p:cNvSpPr/>
          <p:nvPr/>
        </p:nvSpPr>
        <p:spPr>
          <a:xfrm>
            <a:off x="0" y="5145578"/>
            <a:ext cx="1712422" cy="1712422"/>
          </a:xfrm>
          <a:prstGeom prst="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2088ADB-3889-AC4B-9FA9-535CA930D275}"/>
              </a:ext>
            </a:extLst>
          </p:cNvPr>
          <p:cNvSpPr txBox="1"/>
          <p:nvPr/>
        </p:nvSpPr>
        <p:spPr>
          <a:xfrm>
            <a:off x="392945" y="237125"/>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6000" b="1" kern="1200" dirty="0">
                <a:solidFill>
                  <a:srgbClr val="FFFFFF"/>
                </a:solidFill>
                <a:latin typeface="Cordia New" panose="020B0304020202020204" pitchFamily="34" charset="-34"/>
                <a:ea typeface="+mj-ea"/>
                <a:cs typeface="Cordia New" panose="020B0304020202020204" pitchFamily="34" charset="-34"/>
              </a:rPr>
              <a:t>Alien</a:t>
            </a:r>
          </a:p>
        </p:txBody>
      </p:sp>
      <p:pic>
        <p:nvPicPr>
          <p:cNvPr id="5" name="Picture 4">
            <a:extLst>
              <a:ext uri="{FF2B5EF4-FFF2-40B4-BE49-F238E27FC236}">
                <a16:creationId xmlns:a16="http://schemas.microsoft.com/office/drawing/2014/main" id="{DAAD993D-8785-D54C-B761-3B0EAD485A28}"/>
              </a:ext>
            </a:extLst>
          </p:cNvPr>
          <p:cNvPicPr>
            <a:picLocks noChangeAspect="1"/>
          </p:cNvPicPr>
          <p:nvPr/>
        </p:nvPicPr>
        <p:blipFill>
          <a:blip r:embed="rId3"/>
          <a:stretch>
            <a:fillRect/>
          </a:stretch>
        </p:blipFill>
        <p:spPr>
          <a:xfrm>
            <a:off x="10798131" y="5590095"/>
            <a:ext cx="1393869" cy="1267905"/>
          </a:xfrm>
          <a:prstGeom prst="rect">
            <a:avLst/>
          </a:prstGeom>
        </p:spPr>
      </p:pic>
      <p:sp>
        <p:nvSpPr>
          <p:cNvPr id="7" name="TextBox 6">
            <a:extLst>
              <a:ext uri="{FF2B5EF4-FFF2-40B4-BE49-F238E27FC236}">
                <a16:creationId xmlns:a16="http://schemas.microsoft.com/office/drawing/2014/main" id="{0DA1B2B6-DBF6-5E47-AAC3-D27EC206F561}"/>
              </a:ext>
            </a:extLst>
          </p:cNvPr>
          <p:cNvSpPr txBox="1"/>
          <p:nvPr/>
        </p:nvSpPr>
        <p:spPr>
          <a:xfrm>
            <a:off x="3788684" y="5145578"/>
            <a:ext cx="6205546" cy="584775"/>
          </a:xfrm>
          <a:prstGeom prst="rect">
            <a:avLst/>
          </a:prstGeom>
          <a:noFill/>
        </p:spPr>
        <p:txBody>
          <a:bodyPr wrap="none" rtlCol="0">
            <a:spAutoFit/>
          </a:bodyPr>
          <a:lstStyle/>
          <a:p>
            <a:pPr algn="ctr"/>
            <a:r>
              <a:rPr lang="en-US" sz="3200" dirty="0">
                <a:latin typeface="Cordia New" panose="020B0304020202020204" pitchFamily="34" charset="-34"/>
                <a:cs typeface="Cordia New" panose="020B0304020202020204" pitchFamily="34" charset="-34"/>
              </a:rPr>
              <a:t>When he hits the garbage it will transform to plant.</a:t>
            </a:r>
          </a:p>
        </p:txBody>
      </p:sp>
      <p:pic>
        <p:nvPicPr>
          <p:cNvPr id="9" name="Picture 8" descr="A screenshot of a computer&#13;&#10;&#13;&#10;Description automatically generated">
            <a:extLst>
              <a:ext uri="{FF2B5EF4-FFF2-40B4-BE49-F238E27FC236}">
                <a16:creationId xmlns:a16="http://schemas.microsoft.com/office/drawing/2014/main" id="{A61794A9-FB8B-1641-BD24-00BE1272DCBE}"/>
              </a:ext>
            </a:extLst>
          </p:cNvPr>
          <p:cNvPicPr>
            <a:picLocks noChangeAspect="1"/>
          </p:cNvPicPr>
          <p:nvPr/>
        </p:nvPicPr>
        <p:blipFill rotWithShape="1">
          <a:blip r:embed="rId4"/>
          <a:srcRect l="21874" t="13703" r="43171" b="37037"/>
          <a:stretch/>
        </p:blipFill>
        <p:spPr>
          <a:xfrm>
            <a:off x="4649703" y="1152685"/>
            <a:ext cx="4072947" cy="3587430"/>
          </a:xfrm>
          <a:prstGeom prst="rect">
            <a:avLst/>
          </a:prstGeom>
        </p:spPr>
      </p:pic>
    </p:spTree>
    <p:extLst>
      <p:ext uri="{BB962C8B-B14F-4D97-AF65-F5344CB8AC3E}">
        <p14:creationId xmlns:p14="http://schemas.microsoft.com/office/powerpoint/2010/main" val="3052307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4865B55-DD61-F44A-A578-73A43764C096}"/>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kern="1200" dirty="0">
                <a:solidFill>
                  <a:schemeClr val="bg1"/>
                </a:solidFill>
                <a:latin typeface="Cordia New" panose="020B0304020202020204" pitchFamily="34" charset="-34"/>
                <a:ea typeface="+mj-ea"/>
                <a:cs typeface="Cordia New" panose="020B0304020202020204" pitchFamily="34" charset="-34"/>
              </a:rPr>
              <a:t>HOW TO PLAY</a:t>
            </a:r>
          </a:p>
        </p:txBody>
      </p:sp>
      <p:pic>
        <p:nvPicPr>
          <p:cNvPr id="16" name="Picture 15" descr="A picture containing indoor, toilet, object&#10;&#10;Description automatically generated">
            <a:extLst>
              <a:ext uri="{FF2B5EF4-FFF2-40B4-BE49-F238E27FC236}">
                <a16:creationId xmlns:a16="http://schemas.microsoft.com/office/drawing/2014/main" id="{2D87A525-A5FD-294B-B993-B2BB89CE54D1}"/>
              </a:ext>
            </a:extLst>
          </p:cNvPr>
          <p:cNvPicPr>
            <a:picLocks noChangeAspect="1"/>
          </p:cNvPicPr>
          <p:nvPr/>
        </p:nvPicPr>
        <p:blipFill rotWithShape="1">
          <a:blip r:embed="rId3"/>
          <a:srcRect l="29630" t="14074" r="25154" b="5926"/>
          <a:stretch/>
        </p:blipFill>
        <p:spPr>
          <a:xfrm>
            <a:off x="556532" y="1820334"/>
            <a:ext cx="3973761" cy="4394199"/>
          </a:xfrm>
          <a:prstGeom prst="rect">
            <a:avLst/>
          </a:prstGeom>
        </p:spPr>
      </p:pic>
      <p:sp>
        <p:nvSpPr>
          <p:cNvPr id="18" name="TextBox 17">
            <a:extLst>
              <a:ext uri="{FF2B5EF4-FFF2-40B4-BE49-F238E27FC236}">
                <a16:creationId xmlns:a16="http://schemas.microsoft.com/office/drawing/2014/main" id="{35BC5F51-A5B9-5345-9AC3-4ECA0A46F067}"/>
              </a:ext>
            </a:extLst>
          </p:cNvPr>
          <p:cNvSpPr txBox="1"/>
          <p:nvPr/>
        </p:nvSpPr>
        <p:spPr>
          <a:xfrm>
            <a:off x="5509942" y="2941394"/>
            <a:ext cx="6062878" cy="584775"/>
          </a:xfrm>
          <a:prstGeom prst="rect">
            <a:avLst/>
          </a:prstGeom>
          <a:noFill/>
        </p:spPr>
        <p:txBody>
          <a:bodyPr wrap="none" rtlCol="0">
            <a:spAutoFit/>
          </a:bodyPr>
          <a:lstStyle/>
          <a:p>
            <a:pPr marL="457200" indent="-457200">
              <a:buFont typeface="Arial" panose="020B0604020202020204" pitchFamily="34" charset="0"/>
              <a:buChar char="•"/>
            </a:pPr>
            <a:r>
              <a:rPr lang="en-US" sz="3200" dirty="0">
                <a:latin typeface="Cordia New" panose="020B0304020202020204" pitchFamily="34" charset="-34"/>
                <a:cs typeface="Cordia New" panose="020B0304020202020204" pitchFamily="34" charset="-34"/>
              </a:rPr>
              <a:t>They can help our world by healing our world</a:t>
            </a:r>
          </a:p>
        </p:txBody>
      </p:sp>
      <p:sp>
        <p:nvSpPr>
          <p:cNvPr id="20" name="TextBox 19">
            <a:extLst>
              <a:ext uri="{FF2B5EF4-FFF2-40B4-BE49-F238E27FC236}">
                <a16:creationId xmlns:a16="http://schemas.microsoft.com/office/drawing/2014/main" id="{FFA9CFFE-0D18-764B-B9D8-A1AF5E3827DE}"/>
              </a:ext>
            </a:extLst>
          </p:cNvPr>
          <p:cNvSpPr txBox="1"/>
          <p:nvPr/>
        </p:nvSpPr>
        <p:spPr>
          <a:xfrm>
            <a:off x="5509942" y="2171953"/>
            <a:ext cx="1377300" cy="769441"/>
          </a:xfrm>
          <a:prstGeom prst="rect">
            <a:avLst/>
          </a:prstGeom>
          <a:noFill/>
        </p:spPr>
        <p:txBody>
          <a:bodyPr wrap="none" rtlCol="0">
            <a:spAutoFit/>
          </a:bodyPr>
          <a:lstStyle/>
          <a:p>
            <a:r>
              <a:rPr lang="en-US" sz="4400" b="1" dirty="0">
                <a:latin typeface="Cordia New" panose="020B0304020202020204" pitchFamily="34" charset="-34"/>
                <a:cs typeface="Cordia New" panose="020B0304020202020204" pitchFamily="34" charset="-34"/>
              </a:rPr>
              <a:t>PLANT</a:t>
            </a:r>
          </a:p>
        </p:txBody>
      </p:sp>
      <p:pic>
        <p:nvPicPr>
          <p:cNvPr id="7" name="Picture 6">
            <a:extLst>
              <a:ext uri="{FF2B5EF4-FFF2-40B4-BE49-F238E27FC236}">
                <a16:creationId xmlns:a16="http://schemas.microsoft.com/office/drawing/2014/main" id="{C0367856-2EC5-3A45-93E0-2AAD2CF3633C}"/>
              </a:ext>
            </a:extLst>
          </p:cNvPr>
          <p:cNvPicPr>
            <a:picLocks noChangeAspect="1"/>
          </p:cNvPicPr>
          <p:nvPr/>
        </p:nvPicPr>
        <p:blipFill>
          <a:blip r:embed="rId4"/>
          <a:stretch>
            <a:fillRect/>
          </a:stretch>
        </p:blipFill>
        <p:spPr>
          <a:xfrm>
            <a:off x="10798131" y="5590095"/>
            <a:ext cx="1393869" cy="1267905"/>
          </a:xfrm>
          <a:prstGeom prst="rect">
            <a:avLst/>
          </a:prstGeom>
        </p:spPr>
      </p:pic>
    </p:spTree>
    <p:extLst>
      <p:ext uri="{BB962C8B-B14F-4D97-AF65-F5344CB8AC3E}">
        <p14:creationId xmlns:p14="http://schemas.microsoft.com/office/powerpoint/2010/main" val="4199058727"/>
      </p:ext>
    </p:extLst>
  </p:cSld>
  <p:clrMapOvr>
    <a:masterClrMapping/>
  </p:clrMapOvr>
</p:sld>
</file>

<file path=ppt/theme/theme1.xml><?xml version="1.0" encoding="utf-8"?>
<a:theme xmlns:a="http://schemas.openxmlformats.org/drawingml/2006/main" name="Office Theme">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465</Words>
  <Application>Microsoft Macintosh PowerPoint</Application>
  <PresentationFormat>Widescreen</PresentationFormat>
  <Paragraphs>57</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Cordia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mic813374</dc:creator>
  <cp:lastModifiedBy>mic813374</cp:lastModifiedBy>
  <cp:revision>2</cp:revision>
  <dcterms:created xsi:type="dcterms:W3CDTF">2018-12-11T01:59:05Z</dcterms:created>
  <dcterms:modified xsi:type="dcterms:W3CDTF">2018-12-11T02:02:20Z</dcterms:modified>
</cp:coreProperties>
</file>